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av" ContentType="audio/wav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3" r:id="rId1"/>
  </p:sldMasterIdLst>
  <p:notesMasterIdLst>
    <p:notesMasterId r:id="rId25"/>
  </p:notesMasterIdLst>
  <p:sldIdLst>
    <p:sldId id="262" r:id="rId2"/>
    <p:sldId id="289" r:id="rId3"/>
    <p:sldId id="261" r:id="rId4"/>
    <p:sldId id="257" r:id="rId5"/>
    <p:sldId id="291" r:id="rId6"/>
    <p:sldId id="263" r:id="rId7"/>
    <p:sldId id="264" r:id="rId8"/>
    <p:sldId id="292" r:id="rId9"/>
    <p:sldId id="293" r:id="rId10"/>
    <p:sldId id="294" r:id="rId11"/>
    <p:sldId id="295" r:id="rId12"/>
    <p:sldId id="296" r:id="rId13"/>
    <p:sldId id="297" r:id="rId14"/>
    <p:sldId id="298" r:id="rId15"/>
    <p:sldId id="299" r:id="rId16"/>
    <p:sldId id="300" r:id="rId17"/>
    <p:sldId id="301" r:id="rId18"/>
    <p:sldId id="302" r:id="rId19"/>
    <p:sldId id="303" r:id="rId20"/>
    <p:sldId id="305" r:id="rId21"/>
    <p:sldId id="276" r:id="rId22"/>
    <p:sldId id="277" r:id="rId23"/>
    <p:sldId id="280" r:id="rId2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413" autoAdjust="0"/>
    <p:restoredTop sz="94660"/>
  </p:normalViewPr>
  <p:slideViewPr>
    <p:cSldViewPr>
      <p:cViewPr>
        <p:scale>
          <a:sx n="76" d="100"/>
          <a:sy n="76" d="100"/>
        </p:scale>
        <p:origin x="-1776" y="-32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FA32352-DDD5-4989-BED4-647F2E7F16BA}" type="datetimeFigureOut">
              <a:rPr lang="en-US" smtClean="0"/>
              <a:t>10/03/2020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2D415FA-9C67-41B1-A681-C4E5BB4203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65529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D415FA-9C67-41B1-A681-C4E5BB4203B0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449076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D415FA-9C67-41B1-A681-C4E5BB4203B0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44907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4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0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5" name="Rectangle 11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6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7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1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5" name="Rectangle 8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11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1" name="Rectangle 80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5" name="Freeform 44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Freeform 51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Freeform 57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Freeform 67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Freeform 68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4649096" y="-21511"/>
            <a:ext cx="3505200" cy="231288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33365" y="2708476"/>
            <a:ext cx="3313355" cy="170216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33365" y="4421080"/>
            <a:ext cx="3309803" cy="1260629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42424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38744" y="1516828"/>
            <a:ext cx="2133600" cy="750981"/>
          </a:xfrm>
        </p:spPr>
        <p:txBody>
          <a:bodyPr anchor="b"/>
          <a:lstStyle>
            <a:lvl1pPr algn="l">
              <a:defRPr sz="2400"/>
            </a:lvl1pPr>
          </a:lstStyle>
          <a:p>
            <a:fld id="{33A7F705-AFB6-437C-B619-72A18B7D02BF}" type="datetimeFigureOut">
              <a:rPr lang="en-US" smtClean="0"/>
              <a:t>10/03/2020</a:t>
            </a:fld>
            <a:endParaRPr lang="en-US"/>
          </a:p>
        </p:txBody>
      </p:sp>
      <p:sp>
        <p:nvSpPr>
          <p:cNvPr id="50" name="Rectangle 49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03520" y="5719966"/>
            <a:ext cx="2831592" cy="365125"/>
          </a:xfrm>
        </p:spPr>
        <p:txBody>
          <a:bodyPr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9096" y="5719966"/>
            <a:ext cx="643666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FCD7DE7B-B6AE-4920-AF08-1C78D41EB8D9}" type="slidenum">
              <a:rPr lang="en-US" smtClean="0"/>
              <a:t>‹#›</a:t>
            </a:fld>
            <a:endParaRPr lang="en-US"/>
          </a:p>
        </p:txBody>
      </p:sp>
      <p:sp>
        <p:nvSpPr>
          <p:cNvPr id="89" name="Rectangle 88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2" name="Text Box 114"/>
          <p:cNvSpPr txBox="1">
            <a:spLocks noChangeArrowheads="1"/>
          </p:cNvSpPr>
          <p:nvPr userDrawn="1"/>
        </p:nvSpPr>
        <p:spPr bwMode="auto">
          <a:xfrm>
            <a:off x="0" y="0"/>
            <a:ext cx="9144000" cy="457200"/>
          </a:xfrm>
          <a:prstGeom prst="rect">
            <a:avLst/>
          </a:prstGeom>
          <a:solidFill>
            <a:schemeClr val="fol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2400"/>
              <a:t>Thứ năm, ngày 9 tháng 02 năm 2017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A7F705-AFB6-437C-B619-72A18B7D02BF}" type="datetimeFigureOut">
              <a:rPr lang="en-US" smtClean="0"/>
              <a:t>10/03/2020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D7DE7B-B6AE-4920-AF08-1C78D41EB8D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030147"/>
            <a:ext cx="1484453" cy="4780344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53296" y="1030147"/>
            <a:ext cx="5423704" cy="47803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A7F705-AFB6-437C-B619-72A18B7D02BF}" type="datetimeFigureOut">
              <a:rPr lang="en-US" smtClean="0"/>
              <a:t>10/03/2020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D7DE7B-B6AE-4920-AF08-1C78D41EB8D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A7F705-AFB6-437C-B619-72A18B7D02BF}" type="datetimeFigureOut">
              <a:rPr lang="en-US" smtClean="0"/>
              <a:t>10/03/2020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D7DE7B-B6AE-4920-AF08-1C78D41EB8D9}" type="slidenum">
              <a:rPr lang="en-US" smtClean="0"/>
              <a:t>‹#›</a:t>
            </a:fld>
            <a:endParaRPr lang="en-US"/>
          </a:p>
        </p:txBody>
      </p:sp>
      <p:sp>
        <p:nvSpPr>
          <p:cNvPr id="7" name="Text Box 114"/>
          <p:cNvSpPr txBox="1">
            <a:spLocks noChangeArrowheads="1"/>
          </p:cNvSpPr>
          <p:nvPr userDrawn="1"/>
        </p:nvSpPr>
        <p:spPr bwMode="auto">
          <a:xfrm>
            <a:off x="0" y="0"/>
            <a:ext cx="9144000" cy="457200"/>
          </a:xfrm>
          <a:prstGeom prst="rect">
            <a:avLst/>
          </a:prstGeom>
          <a:solidFill>
            <a:schemeClr val="fol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2400"/>
              <a:t>Thứ </a:t>
            </a:r>
            <a:r>
              <a:rPr lang="en-US" altLang="en-US" sz="2400" smtClean="0"/>
              <a:t>ba, </a:t>
            </a:r>
            <a:r>
              <a:rPr lang="en-US" altLang="en-US" sz="2400"/>
              <a:t>ngày </a:t>
            </a:r>
            <a:r>
              <a:rPr lang="en-US" altLang="en-US" sz="2400" smtClean="0"/>
              <a:t>31 </a:t>
            </a:r>
            <a:r>
              <a:rPr lang="en-US" altLang="en-US" sz="2400"/>
              <a:t>tháng </a:t>
            </a:r>
            <a:r>
              <a:rPr lang="en-US" altLang="en-US" sz="2400" smtClean="0"/>
              <a:t>10 </a:t>
            </a:r>
            <a:r>
              <a:rPr lang="en-US" altLang="en-US" sz="2400"/>
              <a:t>năm 2017</a:t>
            </a:r>
          </a:p>
        </p:txBody>
      </p:sp>
    </p:spTree>
    <p:extLst>
      <p:ext uri="{BB962C8B-B14F-4D97-AF65-F5344CB8AC3E}">
        <p14:creationId xmlns:p14="http://schemas.microsoft.com/office/powerpoint/2010/main" val="151888882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A7F705-AFB6-437C-B619-72A18B7D02BF}" type="datetimeFigureOut">
              <a:rPr lang="en-US" smtClean="0"/>
              <a:t>10/03/2020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D7DE7B-B6AE-4920-AF08-1C78D41EB8D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8645" y="2900829"/>
            <a:ext cx="6637468" cy="1362075"/>
          </a:xfrm>
        </p:spPr>
        <p:txBody>
          <a:bodyPr anchor="b"/>
          <a:lstStyle>
            <a:lvl1pPr algn="l">
              <a:defRPr sz="4000" b="0" cap="none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8645" y="4267200"/>
            <a:ext cx="6637467" cy="1520413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A7F705-AFB6-437C-B619-72A18B7D02BF}" type="datetimeFigureOut">
              <a:rPr lang="en-US" smtClean="0"/>
              <a:t>10/03/2020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D7DE7B-B6AE-4920-AF08-1C78D41EB8D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A7F705-AFB6-437C-B619-72A18B7D02BF}" type="datetimeFigureOut">
              <a:rPr lang="en-US" smtClean="0"/>
              <a:t>10/03/2020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D7DE7B-B6AE-4920-AF08-1C78D41EB8D9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042416" y="2313432"/>
            <a:ext cx="3419856" cy="349300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313431"/>
            <a:ext cx="3419856" cy="349300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12111" y="2316009"/>
            <a:ext cx="305714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1721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1837" y="2316010"/>
            <a:ext cx="3055717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A7F705-AFB6-437C-B619-72A18B7D02BF}" type="datetimeFigureOut">
              <a:rPr lang="en-US" smtClean="0"/>
              <a:t>10/03/2020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D7DE7B-B6AE-4920-AF08-1C78D41EB8D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A7F705-AFB6-437C-B619-72A18B7D02BF}" type="datetimeFigureOut">
              <a:rPr lang="en-US" smtClean="0"/>
              <a:t>10/03/2020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D7DE7B-B6AE-4920-AF08-1C78D41EB8D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A7F705-AFB6-437C-B619-72A18B7D02BF}" type="datetimeFigureOut">
              <a:rPr lang="en-US" smtClean="0"/>
              <a:t>10/03/2020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D7DE7B-B6AE-4920-AF08-1C78D41EB8D9}" type="slidenum">
              <a:rPr lang="en-US" smtClean="0"/>
              <a:t>‹#›</a:t>
            </a:fld>
            <a:endParaRPr lang="en-US"/>
          </a:p>
        </p:txBody>
      </p:sp>
      <p:sp>
        <p:nvSpPr>
          <p:cNvPr id="5" name="Text Box 114"/>
          <p:cNvSpPr txBox="1">
            <a:spLocks noChangeArrowheads="1"/>
          </p:cNvSpPr>
          <p:nvPr userDrawn="1"/>
        </p:nvSpPr>
        <p:spPr bwMode="auto">
          <a:xfrm>
            <a:off x="0" y="0"/>
            <a:ext cx="9144000" cy="457200"/>
          </a:xfrm>
          <a:prstGeom prst="rect">
            <a:avLst/>
          </a:prstGeom>
          <a:solidFill>
            <a:srgbClr val="00B0F0"/>
          </a:solidFill>
          <a:ln>
            <a:noFill/>
          </a:ln>
          <a:effec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2400"/>
              <a:t>Thứ </a:t>
            </a:r>
            <a:r>
              <a:rPr lang="en-US" altLang="en-US" sz="2400" smtClean="0"/>
              <a:t>ba, </a:t>
            </a:r>
            <a:r>
              <a:rPr lang="en-US" altLang="en-US" sz="2400"/>
              <a:t>ngày </a:t>
            </a:r>
            <a:r>
              <a:rPr lang="en-US" altLang="en-US" sz="2400" smtClean="0"/>
              <a:t>31 </a:t>
            </a:r>
            <a:r>
              <a:rPr lang="en-US" altLang="en-US" sz="2400"/>
              <a:t>tháng </a:t>
            </a:r>
            <a:r>
              <a:rPr lang="en-US" altLang="en-US" sz="2400" smtClean="0"/>
              <a:t>10 </a:t>
            </a:r>
            <a:r>
              <a:rPr lang="en-US" altLang="en-US" sz="2400"/>
              <a:t>năm 2017</a:t>
            </a: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2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4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0" name="Rectangle 79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7" name="Freeform 46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Freeform 58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Freeform 69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Freeform 70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A7F705-AFB6-437C-B619-72A18B7D02BF}" type="datetimeFigureOut">
              <a:rPr lang="en-US" smtClean="0"/>
              <a:t>10/03/2020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D7DE7B-B6AE-4920-AF08-1C78D41EB8D9}" type="slidenum">
              <a:rPr lang="en-US" smtClean="0"/>
              <a:t>‹#›</a:t>
            </a:fld>
            <a:endParaRPr lang="en-US"/>
          </a:p>
        </p:txBody>
      </p:sp>
      <p:sp>
        <p:nvSpPr>
          <p:cNvPr id="58" name="Rectangle 57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5894" y="856527"/>
            <a:ext cx="3090440" cy="5150734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1" name="Rectangle 60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9833" y="2657434"/>
            <a:ext cx="3304572" cy="1463153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6592" y="4136994"/>
            <a:ext cx="3298784" cy="1517904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5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7" name="Rectangle 8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8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9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6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84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7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8" name="Rectangle 77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Rectangle 78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Rectangle 79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6" name="Freeform 45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Freeform 62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Hexagon 69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Hexagon 70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Hexagon 71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Freeform 72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Freeform 73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4" name="Rectangle 93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Rectangle 10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Rectangle 101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rgbClr val="FFFFFF"/>
          </a:solidFill>
          <a:ln w="31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Rectangle 104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4424" y="2660904"/>
            <a:ext cx="3300984" cy="146304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05208" y="693795"/>
            <a:ext cx="3359623" cy="5468112"/>
          </a:xfrm>
        </p:spPr>
        <p:txBody>
          <a:bodyPr/>
          <a:lstStyle>
            <a:lvl1pPr marL="0" indent="0">
              <a:buNone/>
              <a:defRPr sz="3200">
                <a:solidFill>
                  <a:schemeClr val="accent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4630" y="4133088"/>
            <a:ext cx="3300573" cy="1519561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A7F705-AFB6-437C-B619-72A18B7D02BF}" type="datetimeFigureOut">
              <a:rPr lang="en-US" smtClean="0"/>
              <a:t>10/03/2020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D7DE7B-B6AE-4920-AF08-1C78D41EB8D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/>
          <p:cNvGrpSpPr/>
          <p:nvPr/>
        </p:nvGrpSpPr>
        <p:grpSpPr>
          <a:xfrm>
            <a:off x="-304800" y="0"/>
            <a:ext cx="9932332" cy="6858000"/>
            <a:chOff x="-382404" y="0"/>
            <a:chExt cx="9932332" cy="6858000"/>
          </a:xfrm>
        </p:grpSpPr>
        <p:grpSp>
          <p:nvGrpSpPr>
            <p:cNvPr id="43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101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3" name="Rectangle 112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5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2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110" name="Rectangle 109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1" name="Rectangle 110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2" name="Rectangle 111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107" name="Rectangle 10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8" name="Rectangle 107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9" name="Rectangle 108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04" name="Rectangle 103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4" name="Freeform 43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Freeform 44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Freeform 45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Hexagon 49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Freeform 54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Hexagon 57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Hexagon 94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Hexagon 95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Hexagon 96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Hexagon 97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Freeform 98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Freeform 99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6" name="Rectangle 65"/>
          <p:cNvSpPr/>
          <p:nvPr/>
        </p:nvSpPr>
        <p:spPr>
          <a:xfrm>
            <a:off x="457200" y="333487"/>
            <a:ext cx="8229600" cy="6185647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 69"/>
          <p:cNvSpPr/>
          <p:nvPr/>
        </p:nvSpPr>
        <p:spPr>
          <a:xfrm>
            <a:off x="4561242" y="-21511"/>
            <a:ext cx="3679116" cy="699244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 7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3492" y="2323652"/>
            <a:ext cx="6777317" cy="35089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97388" y="22449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EFEFE"/>
                </a:solidFill>
              </a:defRPr>
            </a:lvl1pPr>
          </a:lstStyle>
          <a:p>
            <a:fld id="{33A7F705-AFB6-437C-B619-72A18B7D02BF}" type="datetimeFigureOut">
              <a:rPr lang="en-US" smtClean="0"/>
              <a:t>10/03/2020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1448" y="5852160"/>
            <a:ext cx="35021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49096" y="224491"/>
            <a:ext cx="13321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EFEFE"/>
                </a:solidFill>
              </a:defRPr>
            </a:lvl1pPr>
          </a:lstStyle>
          <a:p>
            <a:fld id="{FCD7DE7B-B6AE-4920-AF08-1C78D41EB8D9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50" r:id="rId12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2471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2588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517904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92024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121408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hyperlink" Target="file:///C:\Documents%20and%20Settings\Administrator\Desktop\CHAY\Chay%20(H)\GIAO%20AN\GA%20DT\VINH\THIET%20KE%20BAI%20DAY\CONGTODINH\bai%20hoi%20giang%20Av8.ppt#-1,20,Slide 20" TargetMode="External"/><Relationship Id="rId3" Type="http://schemas.openxmlformats.org/officeDocument/2006/relationships/slide" Target="slide21.xml"/><Relationship Id="rId7" Type="http://schemas.openxmlformats.org/officeDocument/2006/relationships/image" Target="../media/image19.gif"/><Relationship Id="rId12" Type="http://schemas.openxmlformats.org/officeDocument/2006/relationships/slide" Target="slide23.xml"/><Relationship Id="rId2" Type="http://schemas.openxmlformats.org/officeDocument/2006/relationships/slideLayout" Target="../slideLayouts/slideLayout2.xml"/><Relationship Id="rId1" Type="http://schemas.openxmlformats.org/officeDocument/2006/relationships/audio" Target="file:///D:\giao%20an%20tin%20hoc\NHAC\VUIDEHOC.WAV" TargetMode="External"/><Relationship Id="rId6" Type="http://schemas.openxmlformats.org/officeDocument/2006/relationships/slide" Target="slide1.xml"/><Relationship Id="rId11" Type="http://schemas.openxmlformats.org/officeDocument/2006/relationships/image" Target="../media/image22.png"/><Relationship Id="rId5" Type="http://schemas.openxmlformats.org/officeDocument/2006/relationships/slide" Target="slide22.xml"/><Relationship Id="rId10" Type="http://schemas.openxmlformats.org/officeDocument/2006/relationships/image" Target="../media/image21.png"/><Relationship Id="rId4" Type="http://schemas.openxmlformats.org/officeDocument/2006/relationships/audio" Target="../media/audio2.wav"/><Relationship Id="rId9" Type="http://schemas.openxmlformats.org/officeDocument/2006/relationships/image" Target="../media/image20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jpeg"/><Relationship Id="rId3" Type="http://schemas.openxmlformats.org/officeDocument/2006/relationships/audio" Target="../media/audio4.wav"/><Relationship Id="rId7" Type="http://schemas.openxmlformats.org/officeDocument/2006/relationships/image" Target="../media/image25.gif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audio" Target="../media/audio5.wav"/><Relationship Id="rId9" Type="http://schemas.openxmlformats.org/officeDocument/2006/relationships/image" Target="../media/image27.jpe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jpeg"/><Relationship Id="rId3" Type="http://schemas.openxmlformats.org/officeDocument/2006/relationships/audio" Target="../media/audio3.wav"/><Relationship Id="rId7" Type="http://schemas.openxmlformats.org/officeDocument/2006/relationships/image" Target="../media/image25.gif"/><Relationship Id="rId2" Type="http://schemas.openxmlformats.org/officeDocument/2006/relationships/audio" Target="../media/audio6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jpeg"/><Relationship Id="rId11" Type="http://schemas.openxmlformats.org/officeDocument/2006/relationships/image" Target="../media/image28.png"/><Relationship Id="rId5" Type="http://schemas.openxmlformats.org/officeDocument/2006/relationships/audio" Target="../media/audio5.wav"/><Relationship Id="rId10" Type="http://schemas.openxmlformats.org/officeDocument/2006/relationships/image" Target="../media/image27.jpeg"/><Relationship Id="rId4" Type="http://schemas.openxmlformats.org/officeDocument/2006/relationships/audio" Target="../media/audio4.wav"/><Relationship Id="rId9" Type="http://schemas.openxmlformats.org/officeDocument/2006/relationships/image" Target="../media/image24.jpe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gif"/><Relationship Id="rId13" Type="http://schemas.openxmlformats.org/officeDocument/2006/relationships/image" Target="../media/image10.png"/><Relationship Id="rId3" Type="http://schemas.openxmlformats.org/officeDocument/2006/relationships/audio" Target="../media/audio3.wav"/><Relationship Id="rId7" Type="http://schemas.openxmlformats.org/officeDocument/2006/relationships/image" Target="../media/image24.jpeg"/><Relationship Id="rId12" Type="http://schemas.openxmlformats.org/officeDocument/2006/relationships/image" Target="../media/image28.png"/><Relationship Id="rId2" Type="http://schemas.openxmlformats.org/officeDocument/2006/relationships/audio" Target="../media/audio6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jpeg"/><Relationship Id="rId11" Type="http://schemas.openxmlformats.org/officeDocument/2006/relationships/image" Target="../media/image16.png"/><Relationship Id="rId5" Type="http://schemas.openxmlformats.org/officeDocument/2006/relationships/audio" Target="../media/audio5.wav"/><Relationship Id="rId10" Type="http://schemas.openxmlformats.org/officeDocument/2006/relationships/image" Target="../media/image27.jpeg"/><Relationship Id="rId4" Type="http://schemas.openxmlformats.org/officeDocument/2006/relationships/audio" Target="../media/audio4.wav"/><Relationship Id="rId9" Type="http://schemas.openxmlformats.org/officeDocument/2006/relationships/image" Target="../media/image26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98" name="Group 2"/>
          <p:cNvGrpSpPr>
            <a:grpSpLocks/>
          </p:cNvGrpSpPr>
          <p:nvPr/>
        </p:nvGrpSpPr>
        <p:grpSpPr bwMode="auto">
          <a:xfrm>
            <a:off x="37306" y="228600"/>
            <a:ext cx="9144000" cy="6553200"/>
            <a:chOff x="0" y="0"/>
            <a:chExt cx="5760" cy="4320"/>
          </a:xfrm>
        </p:grpSpPr>
        <p:pic>
          <p:nvPicPr>
            <p:cNvPr id="4102" name="Picture 3" descr="Picture3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 flipH="1">
              <a:off x="-48" y="48"/>
              <a:ext cx="720" cy="6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103" name="Picture 4" descr="Picture3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0745161" flipH="1">
              <a:off x="5040" y="0"/>
              <a:ext cx="720" cy="6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104" name="Picture 5" descr="Picture3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0" y="3696"/>
              <a:ext cx="720" cy="6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105" name="Picture 6" descr="Picture3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6263479" flipH="1">
              <a:off x="5088" y="3648"/>
              <a:ext cx="720" cy="6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106" name="Line 7"/>
            <p:cNvSpPr>
              <a:spLocks noChangeShapeType="1"/>
            </p:cNvSpPr>
            <p:nvPr/>
          </p:nvSpPr>
          <p:spPr bwMode="auto">
            <a:xfrm>
              <a:off x="60" y="768"/>
              <a:ext cx="0" cy="2880"/>
            </a:xfrm>
            <a:prstGeom prst="line">
              <a:avLst/>
            </a:prstGeom>
            <a:noFill/>
            <a:ln w="127000" cmpd="tri">
              <a:solidFill>
                <a:srgbClr val="00CC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107" name="Line 8"/>
            <p:cNvSpPr>
              <a:spLocks noChangeShapeType="1"/>
            </p:cNvSpPr>
            <p:nvPr/>
          </p:nvSpPr>
          <p:spPr bwMode="auto">
            <a:xfrm>
              <a:off x="5700" y="672"/>
              <a:ext cx="0" cy="2880"/>
            </a:xfrm>
            <a:prstGeom prst="line">
              <a:avLst/>
            </a:prstGeom>
            <a:noFill/>
            <a:ln w="127000" cmpd="tri">
              <a:solidFill>
                <a:srgbClr val="00CC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108" name="Line 9"/>
            <p:cNvSpPr>
              <a:spLocks noChangeShapeType="1"/>
            </p:cNvSpPr>
            <p:nvPr/>
          </p:nvSpPr>
          <p:spPr bwMode="auto">
            <a:xfrm flipV="1">
              <a:off x="720" y="4245"/>
              <a:ext cx="4367" cy="15"/>
            </a:xfrm>
            <a:prstGeom prst="line">
              <a:avLst/>
            </a:prstGeom>
            <a:noFill/>
            <a:ln w="127000" cmpd="tri">
              <a:solidFill>
                <a:srgbClr val="00CC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109" name="Line 10"/>
            <p:cNvSpPr>
              <a:spLocks noChangeShapeType="1"/>
            </p:cNvSpPr>
            <p:nvPr/>
          </p:nvSpPr>
          <p:spPr bwMode="auto">
            <a:xfrm flipV="1">
              <a:off x="672" y="63"/>
              <a:ext cx="4360" cy="6"/>
            </a:xfrm>
            <a:prstGeom prst="line">
              <a:avLst/>
            </a:prstGeom>
            <a:noFill/>
            <a:ln w="127000" cmpd="tri">
              <a:solidFill>
                <a:srgbClr val="00CC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4099" name="Rectangle 11"/>
          <p:cNvSpPr>
            <a:spLocks noChangeArrowheads="1"/>
          </p:cNvSpPr>
          <p:nvPr/>
        </p:nvSpPr>
        <p:spPr bwMode="auto">
          <a:xfrm>
            <a:off x="990600" y="-76200"/>
            <a:ext cx="7695406" cy="2667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/>
        </p:spPr>
        <p:txBody>
          <a:bodyPr anchor="ctr"/>
          <a:lstStyle/>
          <a:p>
            <a:pPr algn="ctr"/>
            <a:r>
              <a:rPr lang="en-US" sz="7200" b="1" i="1" dirty="0" err="1">
                <a:solidFill>
                  <a:srgbClr val="FF0000"/>
                </a:solidFill>
                <a:latin typeface=".VnTime" panose="020B7200000000000000" pitchFamily="34" charset="0"/>
              </a:rPr>
              <a:t>KiÓm</a:t>
            </a:r>
            <a:r>
              <a:rPr lang="en-US" sz="7200" b="1" i="1" dirty="0">
                <a:solidFill>
                  <a:srgbClr val="FF0000"/>
                </a:solidFill>
                <a:latin typeface=".VnTime" panose="020B7200000000000000" pitchFamily="34" charset="0"/>
              </a:rPr>
              <a:t> </a:t>
            </a:r>
            <a:r>
              <a:rPr lang="en-US" sz="7200" b="1" i="1" dirty="0" err="1">
                <a:solidFill>
                  <a:srgbClr val="FF0000"/>
                </a:solidFill>
                <a:latin typeface=".VnTime" panose="020B7200000000000000" pitchFamily="34" charset="0"/>
              </a:rPr>
              <a:t>tra</a:t>
            </a:r>
            <a:r>
              <a:rPr lang="en-US" sz="7200" b="1" i="1" dirty="0">
                <a:solidFill>
                  <a:srgbClr val="FF0000"/>
                </a:solidFill>
                <a:latin typeface=".VnTime" panose="020B7200000000000000" pitchFamily="34" charset="0"/>
              </a:rPr>
              <a:t> </a:t>
            </a:r>
            <a:r>
              <a:rPr lang="en-US" sz="7200" b="1" i="1" dirty="0" err="1">
                <a:solidFill>
                  <a:srgbClr val="FF0000"/>
                </a:solidFill>
                <a:latin typeface=".VnTime" panose="020B7200000000000000" pitchFamily="34" charset="0"/>
              </a:rPr>
              <a:t>bµi</a:t>
            </a:r>
            <a:r>
              <a:rPr lang="en-US" sz="7200" b="1" i="1" dirty="0">
                <a:solidFill>
                  <a:srgbClr val="FF0000"/>
                </a:solidFill>
                <a:latin typeface=".VnTime" panose="020B7200000000000000" pitchFamily="34" charset="0"/>
              </a:rPr>
              <a:t> </a:t>
            </a:r>
            <a:r>
              <a:rPr lang="en-US" sz="7200" b="1" i="1" dirty="0" err="1">
                <a:solidFill>
                  <a:srgbClr val="FF0000"/>
                </a:solidFill>
                <a:latin typeface=".VnTime" panose="020B7200000000000000" pitchFamily="34" charset="0"/>
              </a:rPr>
              <a:t>cò</a:t>
            </a:r>
            <a:endParaRPr lang="en-US" sz="7200" b="1" i="1" dirty="0">
              <a:solidFill>
                <a:srgbClr val="FF0000"/>
              </a:solidFill>
              <a:latin typeface=".VnTime" panose="020B7200000000000000" pitchFamily="34" charset="0"/>
            </a:endParaRPr>
          </a:p>
        </p:txBody>
      </p:sp>
      <p:sp>
        <p:nvSpPr>
          <p:cNvPr id="21516" name="Rectangle 12"/>
          <p:cNvSpPr>
            <a:spLocks noChangeArrowheads="1"/>
          </p:cNvSpPr>
          <p:nvPr/>
        </p:nvSpPr>
        <p:spPr bwMode="auto">
          <a:xfrm>
            <a:off x="1143000" y="2644676"/>
            <a:ext cx="7696200" cy="23083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sz="4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4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4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chọn</a:t>
            </a:r>
            <a:r>
              <a:rPr lang="en-US" sz="4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4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kiểu</a:t>
            </a:r>
            <a:r>
              <a:rPr lang="en-US" sz="4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trình</a:t>
            </a:r>
            <a:r>
              <a:rPr lang="en-US" sz="4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bày</a:t>
            </a:r>
            <a:r>
              <a:rPr lang="en-US" sz="4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4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sẵn</a:t>
            </a:r>
            <a:r>
              <a:rPr lang="en-US" sz="4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4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đoạn</a:t>
            </a:r>
            <a:r>
              <a:rPr lang="en-US" sz="4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văn</a:t>
            </a:r>
            <a:r>
              <a:rPr lang="en-US" sz="4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bản</a:t>
            </a:r>
            <a:r>
              <a:rPr lang="en-US" sz="4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sz="48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519" name="AutoShape 15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228600" y="2667000"/>
            <a:ext cx="838200" cy="838200"/>
          </a:xfrm>
          <a:prstGeom prst="actionButtonHelp">
            <a:avLst/>
          </a:prstGeom>
          <a:solidFill>
            <a:srgbClr val="FFFF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96868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15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15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215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16" grpId="0"/>
      <p:bldP spid="21519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 txBox="1">
            <a:spLocks/>
          </p:cNvSpPr>
          <p:nvPr/>
        </p:nvSpPr>
        <p:spPr>
          <a:xfrm>
            <a:off x="475989" y="1600200"/>
            <a:ext cx="5867400" cy="631723"/>
          </a:xfrm>
          <a:prstGeom prst="rect">
            <a:avLst/>
          </a:prstGeom>
          <a:solidFill>
            <a:srgbClr val="92D050"/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b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A. HOẠT ĐỘNG CƠ BẢN</a:t>
            </a:r>
            <a:endParaRPr lang="en-US" sz="28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AutoShape 57" descr="Newsprint"/>
          <p:cNvSpPr>
            <a:spLocks noChangeArrowheads="1"/>
          </p:cNvSpPr>
          <p:nvPr/>
        </p:nvSpPr>
        <p:spPr bwMode="auto">
          <a:xfrm>
            <a:off x="457200" y="0"/>
            <a:ext cx="8534400" cy="1485900"/>
          </a:xfrm>
          <a:prstGeom prst="flowChartAlternateProcess">
            <a:avLst/>
          </a:prstGeom>
          <a:solidFill>
            <a:schemeClr val="bg2">
              <a:lumMod val="90000"/>
            </a:schemeClr>
          </a:solidFill>
          <a:ln w="9525">
            <a:pattFill prst="pct60">
              <a:fgClr>
                <a:srgbClr val="008000"/>
              </a:fgClr>
              <a:bgClr>
                <a:srgbClr val="FFFFFF"/>
              </a:bgClr>
            </a:pattFill>
            <a:miter lim="800000"/>
            <a:headEnd/>
            <a:tailEnd/>
          </a:ln>
          <a:effectLst/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sz="2800" b="1" i="1" u="sng">
                <a:solidFill>
                  <a:schemeClr val="hlink"/>
                </a:solidFill>
                <a:latin typeface="Times New Roman" pitchFamily="18" charset="0"/>
              </a:rPr>
              <a:t>Bài </a:t>
            </a:r>
            <a:r>
              <a:rPr lang="en-US" altLang="en-US" sz="2800" b="1" i="1" u="sng" smtClean="0">
                <a:solidFill>
                  <a:schemeClr val="hlink"/>
                </a:solidFill>
                <a:latin typeface="Times New Roman" pitchFamily="18" charset="0"/>
              </a:rPr>
              <a:t>4:</a:t>
            </a:r>
            <a:r>
              <a:rPr lang="en-US" altLang="en-US" sz="2800" b="1" smtClean="0">
                <a:solidFill>
                  <a:srgbClr val="FF3300"/>
                </a:solidFill>
                <a:latin typeface="Times New Roman" pitchFamily="18" charset="0"/>
              </a:rPr>
              <a:t> ĐỊNH DẠNG TRANG VĂN BẢN</a:t>
            </a:r>
          </a:p>
          <a:p>
            <a:pPr algn="ctr" eaLnBrk="1" hangingPunct="1"/>
            <a:r>
              <a:rPr lang="en-US" altLang="en-US" sz="2800" b="1" smtClean="0">
                <a:solidFill>
                  <a:srgbClr val="FF3300"/>
                </a:solidFill>
                <a:latin typeface="Times New Roman" pitchFamily="18" charset="0"/>
              </a:rPr>
              <a:t>ĐÁNH SỐ TRANG TRONG VĂN BẢN</a:t>
            </a:r>
            <a:endParaRPr lang="en-US" altLang="en-US" sz="2800" b="1">
              <a:solidFill>
                <a:srgbClr val="FF3300"/>
              </a:solidFill>
              <a:latin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57200" y="2231923"/>
            <a:ext cx="598330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>
                <a:solidFill>
                  <a:schemeClr val="accent3"/>
                </a:solidFill>
              </a:rPr>
              <a:t>2</a:t>
            </a:r>
            <a:r>
              <a:rPr lang="en-US" sz="3200" smtClean="0">
                <a:solidFill>
                  <a:schemeClr val="accent3"/>
                </a:solidFill>
                <a:latin typeface="time new roman"/>
              </a:rPr>
              <a:t>. Tạo đường viền cho văn bản </a:t>
            </a:r>
            <a:endParaRPr lang="en-US" sz="3200">
              <a:solidFill>
                <a:schemeClr val="accent3"/>
              </a:solidFill>
              <a:latin typeface="time new roman"/>
            </a:endParaRPr>
          </a:p>
        </p:txBody>
      </p:sp>
      <p:pic>
        <p:nvPicPr>
          <p:cNvPr id="6" name="Content Placeholder 3"/>
          <p:cNvPicPr>
            <a:picLocks noGrp="1" noChangeAspect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0200" y="3870325"/>
            <a:ext cx="3733800" cy="1981200"/>
          </a:xfrm>
        </p:spPr>
      </p:pic>
      <p:sp>
        <p:nvSpPr>
          <p:cNvPr id="10" name="TextBox 9"/>
          <p:cNvSpPr txBox="1"/>
          <p:nvPr/>
        </p:nvSpPr>
        <p:spPr>
          <a:xfrm>
            <a:off x="457200" y="5886271"/>
            <a:ext cx="7696200" cy="95410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800" b="1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Chọn</a:t>
            </a:r>
            <a:r>
              <a:rPr lang="en-US" sz="2800" b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nút lệnh Page </a:t>
            </a: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Color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thay</a:t>
            </a: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đổi</a:t>
            </a: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màu</a:t>
            </a: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nền</a:t>
            </a: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trang</a:t>
            </a: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soạn</a:t>
            </a: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thảo</a:t>
            </a: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văn</a:t>
            </a: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bản</a:t>
            </a: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28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75989" y="3062557"/>
            <a:ext cx="611956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>
                <a:solidFill>
                  <a:schemeClr val="accent3"/>
                </a:solidFill>
              </a:rPr>
              <a:t>*</a:t>
            </a:r>
            <a:r>
              <a:rPr lang="en-US" sz="3200" smtClean="0">
                <a:solidFill>
                  <a:schemeClr val="accent3"/>
                </a:solidFill>
                <a:latin typeface="time new roman"/>
              </a:rPr>
              <a:t> Thay đổi màu nền cho văn bản</a:t>
            </a:r>
            <a:endParaRPr lang="en-US" sz="3200">
              <a:solidFill>
                <a:schemeClr val="accent3"/>
              </a:solidFill>
              <a:latin typeface="time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6263955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 txBox="1">
            <a:spLocks/>
          </p:cNvSpPr>
          <p:nvPr/>
        </p:nvSpPr>
        <p:spPr>
          <a:xfrm>
            <a:off x="475989" y="1600200"/>
            <a:ext cx="5867400" cy="631723"/>
          </a:xfrm>
          <a:prstGeom prst="rect">
            <a:avLst/>
          </a:prstGeom>
          <a:solidFill>
            <a:srgbClr val="92D050"/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b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A. HOẠT ĐỘNG CƠ BẢN</a:t>
            </a:r>
            <a:endParaRPr lang="en-US" sz="28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AutoShape 57" descr="Newsprint"/>
          <p:cNvSpPr>
            <a:spLocks noChangeArrowheads="1"/>
          </p:cNvSpPr>
          <p:nvPr/>
        </p:nvSpPr>
        <p:spPr bwMode="auto">
          <a:xfrm>
            <a:off x="457200" y="0"/>
            <a:ext cx="8534400" cy="1485900"/>
          </a:xfrm>
          <a:prstGeom prst="flowChartAlternateProcess">
            <a:avLst/>
          </a:prstGeom>
          <a:solidFill>
            <a:schemeClr val="bg2">
              <a:lumMod val="90000"/>
            </a:schemeClr>
          </a:solidFill>
          <a:ln w="9525">
            <a:pattFill prst="pct60">
              <a:fgClr>
                <a:srgbClr val="008000"/>
              </a:fgClr>
              <a:bgClr>
                <a:srgbClr val="FFFFFF"/>
              </a:bgClr>
            </a:pattFill>
            <a:miter lim="800000"/>
            <a:headEnd/>
            <a:tailEnd/>
          </a:ln>
          <a:effectLst/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sz="2800" b="1" i="1" u="sng">
                <a:solidFill>
                  <a:schemeClr val="hlink"/>
                </a:solidFill>
                <a:latin typeface="Times New Roman" pitchFamily="18" charset="0"/>
              </a:rPr>
              <a:t>Bài </a:t>
            </a:r>
            <a:r>
              <a:rPr lang="en-US" altLang="en-US" sz="2800" b="1" i="1" u="sng" smtClean="0">
                <a:solidFill>
                  <a:schemeClr val="hlink"/>
                </a:solidFill>
                <a:latin typeface="Times New Roman" pitchFamily="18" charset="0"/>
              </a:rPr>
              <a:t>4:</a:t>
            </a:r>
            <a:r>
              <a:rPr lang="en-US" altLang="en-US" sz="2800" b="1" smtClean="0">
                <a:solidFill>
                  <a:srgbClr val="FF3300"/>
                </a:solidFill>
                <a:latin typeface="Times New Roman" pitchFamily="18" charset="0"/>
              </a:rPr>
              <a:t> ĐỊNH DẠNG TRANG VĂN BẢN</a:t>
            </a:r>
          </a:p>
          <a:p>
            <a:pPr algn="ctr" eaLnBrk="1" hangingPunct="1"/>
            <a:r>
              <a:rPr lang="en-US" altLang="en-US" sz="2800" b="1" smtClean="0">
                <a:solidFill>
                  <a:srgbClr val="FF3300"/>
                </a:solidFill>
                <a:latin typeface="Times New Roman" pitchFamily="18" charset="0"/>
              </a:rPr>
              <a:t>ĐÁNH SỐ TRANG TRONG VĂN BẢN</a:t>
            </a:r>
            <a:endParaRPr lang="en-US" altLang="en-US" sz="2800" b="1">
              <a:solidFill>
                <a:srgbClr val="FF3300"/>
              </a:solidFill>
              <a:latin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89559" y="2770169"/>
            <a:ext cx="611956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>
                <a:solidFill>
                  <a:schemeClr val="accent3"/>
                </a:solidFill>
              </a:rPr>
              <a:t>*</a:t>
            </a:r>
            <a:r>
              <a:rPr lang="en-US" sz="3200" smtClean="0">
                <a:solidFill>
                  <a:schemeClr val="accent3"/>
                </a:solidFill>
                <a:latin typeface="time new roman"/>
              </a:rPr>
              <a:t> Thay đổi màu nền cho văn bản</a:t>
            </a:r>
            <a:endParaRPr lang="en-US" sz="3200">
              <a:solidFill>
                <a:schemeClr val="accent3"/>
              </a:solidFill>
              <a:latin typeface="time new roman"/>
            </a:endParaRPr>
          </a:p>
        </p:txBody>
      </p:sp>
      <p:pic>
        <p:nvPicPr>
          <p:cNvPr id="12" name="Content Placeholder 4"/>
          <p:cNvPicPr>
            <a:picLocks noGrp="1" noChangeAspect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600450"/>
            <a:ext cx="2819400" cy="2952750"/>
          </a:xfrm>
        </p:spPr>
      </p:pic>
      <p:sp>
        <p:nvSpPr>
          <p:cNvPr id="13" name="TextBox 12"/>
          <p:cNvSpPr txBox="1"/>
          <p:nvPr/>
        </p:nvSpPr>
        <p:spPr>
          <a:xfrm>
            <a:off x="4864510" y="3810000"/>
            <a:ext cx="3810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Chọn</a:t>
            </a:r>
            <a:r>
              <a:rPr lang="en-US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1 </a:t>
            </a:r>
            <a:r>
              <a:rPr lang="en-US" sz="36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màu</a:t>
            </a:r>
            <a:r>
              <a:rPr lang="en-US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tùy</a:t>
            </a:r>
            <a:r>
              <a:rPr lang="en-US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ý</a:t>
            </a:r>
            <a:endParaRPr lang="en-US" sz="36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6" name="Straight Arrow Connector 15"/>
          <p:cNvCxnSpPr/>
          <p:nvPr/>
        </p:nvCxnSpPr>
        <p:spPr>
          <a:xfrm flipH="1">
            <a:off x="4049560" y="4295468"/>
            <a:ext cx="990600" cy="739877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497910" y="2234625"/>
            <a:ext cx="510588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>
                <a:solidFill>
                  <a:schemeClr val="accent3"/>
                </a:solidFill>
              </a:rPr>
              <a:t>2</a:t>
            </a:r>
            <a:r>
              <a:rPr lang="en-US" sz="3200" smtClean="0">
                <a:solidFill>
                  <a:schemeClr val="accent3"/>
                </a:solidFill>
                <a:latin typeface="time new roman"/>
              </a:rPr>
              <a:t>. Định dạng trang văn bản</a:t>
            </a:r>
            <a:endParaRPr lang="en-US" sz="3200">
              <a:solidFill>
                <a:schemeClr val="accent3"/>
              </a:solidFill>
              <a:latin typeface="time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8472016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 txBox="1">
            <a:spLocks/>
          </p:cNvSpPr>
          <p:nvPr/>
        </p:nvSpPr>
        <p:spPr>
          <a:xfrm>
            <a:off x="475989" y="1600200"/>
            <a:ext cx="5867400" cy="631723"/>
          </a:xfrm>
          <a:prstGeom prst="rect">
            <a:avLst/>
          </a:prstGeom>
          <a:solidFill>
            <a:srgbClr val="92D050"/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b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A. HOẠT ĐỘNG CƠ BẢN</a:t>
            </a:r>
            <a:endParaRPr lang="en-US" sz="28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AutoShape 57" descr="Newsprint"/>
          <p:cNvSpPr>
            <a:spLocks noChangeArrowheads="1"/>
          </p:cNvSpPr>
          <p:nvPr/>
        </p:nvSpPr>
        <p:spPr bwMode="auto">
          <a:xfrm>
            <a:off x="457200" y="0"/>
            <a:ext cx="8534400" cy="1485900"/>
          </a:xfrm>
          <a:prstGeom prst="flowChartAlternateProcess">
            <a:avLst/>
          </a:prstGeom>
          <a:solidFill>
            <a:schemeClr val="bg2">
              <a:lumMod val="90000"/>
            </a:schemeClr>
          </a:solidFill>
          <a:ln w="9525">
            <a:pattFill prst="pct60">
              <a:fgClr>
                <a:srgbClr val="008000"/>
              </a:fgClr>
              <a:bgClr>
                <a:srgbClr val="FFFFFF"/>
              </a:bgClr>
            </a:pattFill>
            <a:miter lim="800000"/>
            <a:headEnd/>
            <a:tailEnd/>
          </a:ln>
          <a:effectLst/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sz="2800" b="1" i="1" u="sng">
                <a:solidFill>
                  <a:schemeClr val="hlink"/>
                </a:solidFill>
                <a:latin typeface="Times New Roman" pitchFamily="18" charset="0"/>
              </a:rPr>
              <a:t>Bài </a:t>
            </a:r>
            <a:r>
              <a:rPr lang="en-US" altLang="en-US" sz="2800" b="1" i="1" u="sng" smtClean="0">
                <a:solidFill>
                  <a:schemeClr val="hlink"/>
                </a:solidFill>
                <a:latin typeface="Times New Roman" pitchFamily="18" charset="0"/>
              </a:rPr>
              <a:t>4:</a:t>
            </a:r>
            <a:r>
              <a:rPr lang="en-US" altLang="en-US" sz="2800" b="1" smtClean="0">
                <a:solidFill>
                  <a:srgbClr val="FF3300"/>
                </a:solidFill>
                <a:latin typeface="Times New Roman" pitchFamily="18" charset="0"/>
              </a:rPr>
              <a:t> ĐỊNH DẠNG TRANG VĂN BẢN</a:t>
            </a:r>
          </a:p>
          <a:p>
            <a:pPr algn="ctr" eaLnBrk="1" hangingPunct="1"/>
            <a:r>
              <a:rPr lang="en-US" altLang="en-US" sz="2800" b="1" smtClean="0">
                <a:solidFill>
                  <a:srgbClr val="FF3300"/>
                </a:solidFill>
                <a:latin typeface="Times New Roman" pitchFamily="18" charset="0"/>
              </a:rPr>
              <a:t>ĐÁNH SỐ TRANG TRONG VĂN BẢN</a:t>
            </a:r>
            <a:endParaRPr lang="en-US" altLang="en-US" sz="2800" b="1">
              <a:solidFill>
                <a:srgbClr val="FF3300"/>
              </a:solidFill>
              <a:latin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89559" y="2770169"/>
            <a:ext cx="531966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>
                <a:solidFill>
                  <a:schemeClr val="accent3"/>
                </a:solidFill>
              </a:rPr>
              <a:t>*</a:t>
            </a:r>
            <a:r>
              <a:rPr lang="en-US" sz="3200" smtClean="0">
                <a:solidFill>
                  <a:schemeClr val="accent3"/>
                </a:solidFill>
                <a:latin typeface="time new roman"/>
              </a:rPr>
              <a:t> Thay đổi hướng trang giấy</a:t>
            </a:r>
            <a:endParaRPr lang="en-US" sz="3200">
              <a:solidFill>
                <a:schemeClr val="accent3"/>
              </a:solidFill>
              <a:latin typeface="time new roman"/>
            </a:endParaRPr>
          </a:p>
        </p:txBody>
      </p:sp>
      <p:pic>
        <p:nvPicPr>
          <p:cNvPr id="10" name="Content Placeholder 3"/>
          <p:cNvPicPr>
            <a:picLocks noGrp="1" noChangeAspect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248025"/>
            <a:ext cx="3124200" cy="2438400"/>
          </a:xfrm>
        </p:spPr>
      </p:pic>
      <p:sp>
        <p:nvSpPr>
          <p:cNvPr id="14" name="TextBox 13"/>
          <p:cNvSpPr txBox="1"/>
          <p:nvPr/>
        </p:nvSpPr>
        <p:spPr>
          <a:xfrm>
            <a:off x="304800" y="5458361"/>
            <a:ext cx="85344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Chọn</a:t>
            </a:r>
            <a:r>
              <a:rPr lang="en-US" sz="3200" b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nút lệnh Orientation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thay</a:t>
            </a: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đổi</a:t>
            </a: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hướng</a:t>
            </a: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trang</a:t>
            </a: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giấy</a:t>
            </a:r>
            <a:endParaRPr lang="en-US" sz="32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97910" y="2234625"/>
            <a:ext cx="510588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>
                <a:solidFill>
                  <a:schemeClr val="accent3"/>
                </a:solidFill>
              </a:rPr>
              <a:t>2</a:t>
            </a:r>
            <a:r>
              <a:rPr lang="en-US" sz="3200" smtClean="0">
                <a:solidFill>
                  <a:schemeClr val="accent3"/>
                </a:solidFill>
                <a:latin typeface="time new roman"/>
              </a:rPr>
              <a:t>. Định dạng trang văn bản</a:t>
            </a:r>
            <a:endParaRPr lang="en-US" sz="3200">
              <a:solidFill>
                <a:schemeClr val="accent3"/>
              </a:solidFill>
              <a:latin typeface="time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6431755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 txBox="1">
            <a:spLocks/>
          </p:cNvSpPr>
          <p:nvPr/>
        </p:nvSpPr>
        <p:spPr>
          <a:xfrm>
            <a:off x="475989" y="1600200"/>
            <a:ext cx="5867400" cy="631723"/>
          </a:xfrm>
          <a:prstGeom prst="rect">
            <a:avLst/>
          </a:prstGeom>
          <a:solidFill>
            <a:srgbClr val="92D050"/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b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A. HOẠT ĐỘNG CƠ BẢN</a:t>
            </a:r>
            <a:endParaRPr lang="en-US" sz="28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AutoShape 57" descr="Newsprint"/>
          <p:cNvSpPr>
            <a:spLocks noChangeArrowheads="1"/>
          </p:cNvSpPr>
          <p:nvPr/>
        </p:nvSpPr>
        <p:spPr bwMode="auto">
          <a:xfrm>
            <a:off x="457200" y="0"/>
            <a:ext cx="8534400" cy="1485900"/>
          </a:xfrm>
          <a:prstGeom prst="flowChartAlternateProcess">
            <a:avLst/>
          </a:prstGeom>
          <a:solidFill>
            <a:schemeClr val="bg2">
              <a:lumMod val="90000"/>
            </a:schemeClr>
          </a:solidFill>
          <a:ln w="9525">
            <a:pattFill prst="pct60">
              <a:fgClr>
                <a:srgbClr val="008000"/>
              </a:fgClr>
              <a:bgClr>
                <a:srgbClr val="FFFFFF"/>
              </a:bgClr>
            </a:pattFill>
            <a:miter lim="800000"/>
            <a:headEnd/>
            <a:tailEnd/>
          </a:ln>
          <a:effectLst/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sz="2800" b="1" i="1" u="sng">
                <a:solidFill>
                  <a:schemeClr val="hlink"/>
                </a:solidFill>
                <a:latin typeface="Times New Roman" pitchFamily="18" charset="0"/>
              </a:rPr>
              <a:t>Bài </a:t>
            </a:r>
            <a:r>
              <a:rPr lang="en-US" altLang="en-US" sz="2800" b="1" i="1" u="sng" smtClean="0">
                <a:solidFill>
                  <a:schemeClr val="hlink"/>
                </a:solidFill>
                <a:latin typeface="Times New Roman" pitchFamily="18" charset="0"/>
              </a:rPr>
              <a:t>4:</a:t>
            </a:r>
            <a:r>
              <a:rPr lang="en-US" altLang="en-US" sz="2800" b="1" smtClean="0">
                <a:solidFill>
                  <a:srgbClr val="FF3300"/>
                </a:solidFill>
                <a:latin typeface="Times New Roman" pitchFamily="18" charset="0"/>
              </a:rPr>
              <a:t> ĐỊNH DẠNG TRANG VĂN BẢN</a:t>
            </a:r>
          </a:p>
          <a:p>
            <a:pPr algn="ctr" eaLnBrk="1" hangingPunct="1"/>
            <a:r>
              <a:rPr lang="en-US" altLang="en-US" sz="2800" b="1" smtClean="0">
                <a:solidFill>
                  <a:srgbClr val="FF3300"/>
                </a:solidFill>
                <a:latin typeface="Times New Roman" pitchFamily="18" charset="0"/>
              </a:rPr>
              <a:t>ĐÁNH SỐ TRANG TRONG VĂN BẢN</a:t>
            </a:r>
            <a:endParaRPr lang="en-US" altLang="en-US" sz="2800" b="1">
              <a:solidFill>
                <a:srgbClr val="FF3300"/>
              </a:solidFill>
              <a:latin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89559" y="2770169"/>
            <a:ext cx="531966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>
                <a:solidFill>
                  <a:schemeClr val="accent3"/>
                </a:solidFill>
              </a:rPr>
              <a:t>*</a:t>
            </a:r>
            <a:r>
              <a:rPr lang="en-US" sz="3200" smtClean="0">
                <a:solidFill>
                  <a:schemeClr val="accent3"/>
                </a:solidFill>
                <a:latin typeface="time new roman"/>
              </a:rPr>
              <a:t> Thay đổi hướng trang giấy</a:t>
            </a:r>
            <a:endParaRPr lang="en-US" sz="3200">
              <a:solidFill>
                <a:schemeClr val="accent3"/>
              </a:solidFill>
              <a:latin typeface="time new roman"/>
            </a:endParaRPr>
          </a:p>
        </p:txBody>
      </p:sp>
      <p:pic>
        <p:nvPicPr>
          <p:cNvPr id="12" name="Content Placeholder 6"/>
          <p:cNvPicPr>
            <a:picLocks noGrp="1" noChangeAspect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0" y="3505200"/>
            <a:ext cx="2286000" cy="1169988"/>
          </a:xfr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3505200"/>
            <a:ext cx="2590800" cy="1157570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990600" y="5638007"/>
            <a:ext cx="3048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Hướng</a:t>
            </a:r>
            <a:r>
              <a:rPr lang="en-US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giấy</a:t>
            </a:r>
            <a:r>
              <a:rPr lang="en-US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chiều</a:t>
            </a:r>
            <a:r>
              <a:rPr lang="en-US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dọc</a:t>
            </a:r>
            <a:endParaRPr lang="en-US" sz="36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129979" y="5657671"/>
            <a:ext cx="354207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Hướng</a:t>
            </a:r>
            <a:r>
              <a:rPr lang="en-US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giấy</a:t>
            </a:r>
            <a:r>
              <a:rPr lang="en-US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chiều</a:t>
            </a:r>
            <a:r>
              <a:rPr lang="en-US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ngang</a:t>
            </a:r>
            <a:endParaRPr lang="en-US" sz="36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7" name="Straight Arrow Connector 16"/>
          <p:cNvCxnSpPr/>
          <p:nvPr/>
        </p:nvCxnSpPr>
        <p:spPr>
          <a:xfrm flipH="1" flipV="1">
            <a:off x="2443316" y="4670144"/>
            <a:ext cx="71284" cy="125730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 flipH="1" flipV="1">
            <a:off x="6411861" y="4822544"/>
            <a:ext cx="223684" cy="95250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497910" y="2234625"/>
            <a:ext cx="510588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>
                <a:solidFill>
                  <a:schemeClr val="accent3"/>
                </a:solidFill>
              </a:rPr>
              <a:t>2</a:t>
            </a:r>
            <a:r>
              <a:rPr lang="en-US" sz="3200" smtClean="0">
                <a:solidFill>
                  <a:schemeClr val="accent3"/>
                </a:solidFill>
                <a:latin typeface="time new roman"/>
              </a:rPr>
              <a:t>. Định dạng trang văn bản</a:t>
            </a:r>
            <a:endParaRPr lang="en-US" sz="3200">
              <a:solidFill>
                <a:schemeClr val="accent3"/>
              </a:solidFill>
              <a:latin typeface="time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9613540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 txBox="1">
            <a:spLocks/>
          </p:cNvSpPr>
          <p:nvPr/>
        </p:nvSpPr>
        <p:spPr>
          <a:xfrm>
            <a:off x="475989" y="1600200"/>
            <a:ext cx="5867400" cy="631723"/>
          </a:xfrm>
          <a:prstGeom prst="rect">
            <a:avLst/>
          </a:prstGeom>
          <a:solidFill>
            <a:srgbClr val="92D050"/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b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A. HOẠT ĐỘNG CƠ BẢN</a:t>
            </a:r>
            <a:endParaRPr lang="en-US" sz="28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AutoShape 57" descr="Newsprint"/>
          <p:cNvSpPr>
            <a:spLocks noChangeArrowheads="1"/>
          </p:cNvSpPr>
          <p:nvPr/>
        </p:nvSpPr>
        <p:spPr bwMode="auto">
          <a:xfrm>
            <a:off x="457200" y="0"/>
            <a:ext cx="8534400" cy="1485900"/>
          </a:xfrm>
          <a:prstGeom prst="flowChartAlternateProcess">
            <a:avLst/>
          </a:prstGeom>
          <a:solidFill>
            <a:schemeClr val="bg2">
              <a:lumMod val="90000"/>
            </a:schemeClr>
          </a:solidFill>
          <a:ln w="9525">
            <a:pattFill prst="pct60">
              <a:fgClr>
                <a:srgbClr val="008000"/>
              </a:fgClr>
              <a:bgClr>
                <a:srgbClr val="FFFFFF"/>
              </a:bgClr>
            </a:pattFill>
            <a:miter lim="800000"/>
            <a:headEnd/>
            <a:tailEnd/>
          </a:ln>
          <a:effectLst/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sz="2800" b="1" i="1" u="sng">
                <a:solidFill>
                  <a:schemeClr val="hlink"/>
                </a:solidFill>
                <a:latin typeface="Times New Roman" pitchFamily="18" charset="0"/>
              </a:rPr>
              <a:t>Bài </a:t>
            </a:r>
            <a:r>
              <a:rPr lang="en-US" altLang="en-US" sz="2800" b="1" i="1" u="sng" smtClean="0">
                <a:solidFill>
                  <a:schemeClr val="hlink"/>
                </a:solidFill>
                <a:latin typeface="Times New Roman" pitchFamily="18" charset="0"/>
              </a:rPr>
              <a:t>4:</a:t>
            </a:r>
            <a:r>
              <a:rPr lang="en-US" altLang="en-US" sz="2800" b="1" smtClean="0">
                <a:solidFill>
                  <a:srgbClr val="FF3300"/>
                </a:solidFill>
                <a:latin typeface="Times New Roman" pitchFamily="18" charset="0"/>
              </a:rPr>
              <a:t> ĐỊNH DẠNG TRANG VĂN BẢN</a:t>
            </a:r>
          </a:p>
          <a:p>
            <a:pPr algn="ctr" eaLnBrk="1" hangingPunct="1"/>
            <a:r>
              <a:rPr lang="en-US" altLang="en-US" sz="2800" b="1" smtClean="0">
                <a:solidFill>
                  <a:srgbClr val="FF3300"/>
                </a:solidFill>
                <a:latin typeface="Times New Roman" pitchFamily="18" charset="0"/>
              </a:rPr>
              <a:t>ĐÁNH SỐ TRANG TRONG VĂN BẢN</a:t>
            </a:r>
            <a:endParaRPr lang="en-US" altLang="en-US" sz="2800" b="1">
              <a:solidFill>
                <a:srgbClr val="FF3300"/>
              </a:solidFill>
              <a:latin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89559" y="2770169"/>
            <a:ext cx="543347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>
                <a:solidFill>
                  <a:schemeClr val="accent3"/>
                </a:solidFill>
              </a:rPr>
              <a:t>*</a:t>
            </a:r>
            <a:r>
              <a:rPr lang="en-US" sz="3200" smtClean="0">
                <a:solidFill>
                  <a:schemeClr val="accent3"/>
                </a:solidFill>
                <a:latin typeface="time new roman"/>
              </a:rPr>
              <a:t> Thay đổi kích cỡ trang giấy</a:t>
            </a:r>
            <a:endParaRPr lang="en-US" sz="3200">
              <a:solidFill>
                <a:schemeClr val="accent3"/>
              </a:solidFill>
              <a:latin typeface="time new roman"/>
            </a:endParaRPr>
          </a:p>
        </p:txBody>
      </p:sp>
      <p:pic>
        <p:nvPicPr>
          <p:cNvPr id="14" name="Content Placeholder 3"/>
          <p:cNvPicPr>
            <a:picLocks noGrp="1" noChangeAspect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278188"/>
            <a:ext cx="2819400" cy="1752600"/>
          </a:xfrm>
        </p:spPr>
      </p:pic>
      <p:sp>
        <p:nvSpPr>
          <p:cNvPr id="19" name="TextBox 18"/>
          <p:cNvSpPr txBox="1"/>
          <p:nvPr/>
        </p:nvSpPr>
        <p:spPr>
          <a:xfrm>
            <a:off x="918575" y="5420380"/>
            <a:ext cx="770357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smtClean="0">
                <a:solidFill>
                  <a:srgbClr val="002060"/>
                </a:solidFill>
                <a:latin typeface="time new roman"/>
              </a:rPr>
              <a:t>Chọn nút lệnh </a:t>
            </a:r>
            <a:r>
              <a:rPr lang="en-US" sz="2800" b="1" dirty="0" smtClean="0">
                <a:solidFill>
                  <a:srgbClr val="002060"/>
                </a:solidFill>
                <a:latin typeface="time new roman"/>
              </a:rPr>
              <a:t>Size </a:t>
            </a:r>
            <a:r>
              <a:rPr lang="en-US" sz="2800" b="1" dirty="0" err="1" smtClean="0">
                <a:solidFill>
                  <a:srgbClr val="002060"/>
                </a:solidFill>
                <a:latin typeface="time new roman"/>
              </a:rPr>
              <a:t>để</a:t>
            </a:r>
            <a:r>
              <a:rPr lang="en-US" sz="2800" b="1" dirty="0" smtClean="0">
                <a:solidFill>
                  <a:srgbClr val="002060"/>
                </a:solidFill>
                <a:latin typeface="time new roman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 new roman"/>
              </a:rPr>
              <a:t>thay</a:t>
            </a:r>
            <a:r>
              <a:rPr lang="en-US" sz="2800" b="1" dirty="0" smtClean="0">
                <a:solidFill>
                  <a:srgbClr val="002060"/>
                </a:solidFill>
                <a:latin typeface="time new roman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 new roman"/>
              </a:rPr>
              <a:t>đổi</a:t>
            </a:r>
            <a:r>
              <a:rPr lang="en-US" sz="2800" b="1" dirty="0" smtClean="0">
                <a:solidFill>
                  <a:srgbClr val="002060"/>
                </a:solidFill>
                <a:latin typeface="time new roman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 new roman"/>
              </a:rPr>
              <a:t>kích</a:t>
            </a:r>
            <a:r>
              <a:rPr lang="en-US" sz="2800" b="1" dirty="0" smtClean="0">
                <a:solidFill>
                  <a:srgbClr val="002060"/>
                </a:solidFill>
                <a:latin typeface="time new roman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 new roman"/>
              </a:rPr>
              <a:t>cỡ</a:t>
            </a:r>
            <a:r>
              <a:rPr lang="en-US" sz="2800" b="1" dirty="0" smtClean="0">
                <a:solidFill>
                  <a:srgbClr val="002060"/>
                </a:solidFill>
                <a:latin typeface="time new roman"/>
              </a:rPr>
              <a:t> </a:t>
            </a:r>
            <a:r>
              <a:rPr lang="en-US" sz="2800" b="1" err="1" smtClean="0">
                <a:solidFill>
                  <a:srgbClr val="002060"/>
                </a:solidFill>
                <a:latin typeface="time new roman"/>
              </a:rPr>
              <a:t>trang</a:t>
            </a:r>
            <a:r>
              <a:rPr lang="en-US" sz="2800" b="1" smtClean="0">
                <a:solidFill>
                  <a:srgbClr val="002060"/>
                </a:solidFill>
                <a:latin typeface="time new roman"/>
              </a:rPr>
              <a:t> giấy</a:t>
            </a:r>
            <a:endParaRPr lang="en-US" sz="2800" b="1" dirty="0">
              <a:solidFill>
                <a:srgbClr val="002060"/>
              </a:solidFill>
              <a:latin typeface="time new roman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97910" y="2234625"/>
            <a:ext cx="510588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>
                <a:solidFill>
                  <a:schemeClr val="accent3"/>
                </a:solidFill>
              </a:rPr>
              <a:t>2</a:t>
            </a:r>
            <a:r>
              <a:rPr lang="en-US" sz="3200" smtClean="0">
                <a:solidFill>
                  <a:schemeClr val="accent3"/>
                </a:solidFill>
                <a:latin typeface="time new roman"/>
              </a:rPr>
              <a:t>. Định dạng trang văn bản</a:t>
            </a:r>
            <a:endParaRPr lang="en-US" sz="3200">
              <a:solidFill>
                <a:schemeClr val="accent3"/>
              </a:solidFill>
              <a:latin typeface="time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4816930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 txBox="1">
            <a:spLocks/>
          </p:cNvSpPr>
          <p:nvPr/>
        </p:nvSpPr>
        <p:spPr>
          <a:xfrm>
            <a:off x="475989" y="1600200"/>
            <a:ext cx="5867400" cy="631723"/>
          </a:xfrm>
          <a:prstGeom prst="rect">
            <a:avLst/>
          </a:prstGeom>
          <a:solidFill>
            <a:srgbClr val="92D050"/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b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A. HOẠT ĐỘNG CƠ BẢN</a:t>
            </a:r>
            <a:endParaRPr lang="en-US" sz="28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AutoShape 57" descr="Newsprint"/>
          <p:cNvSpPr>
            <a:spLocks noChangeArrowheads="1"/>
          </p:cNvSpPr>
          <p:nvPr/>
        </p:nvSpPr>
        <p:spPr bwMode="auto">
          <a:xfrm>
            <a:off x="457200" y="0"/>
            <a:ext cx="8534400" cy="1485900"/>
          </a:xfrm>
          <a:prstGeom prst="flowChartAlternateProcess">
            <a:avLst/>
          </a:prstGeom>
          <a:solidFill>
            <a:schemeClr val="bg2">
              <a:lumMod val="90000"/>
            </a:schemeClr>
          </a:solidFill>
          <a:ln w="9525">
            <a:pattFill prst="pct60">
              <a:fgClr>
                <a:srgbClr val="008000"/>
              </a:fgClr>
              <a:bgClr>
                <a:srgbClr val="FFFFFF"/>
              </a:bgClr>
            </a:pattFill>
            <a:miter lim="800000"/>
            <a:headEnd/>
            <a:tailEnd/>
          </a:ln>
          <a:effectLst/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sz="2800" b="1" i="1" u="sng">
                <a:solidFill>
                  <a:schemeClr val="hlink"/>
                </a:solidFill>
                <a:latin typeface="Times New Roman" pitchFamily="18" charset="0"/>
              </a:rPr>
              <a:t>Bài </a:t>
            </a:r>
            <a:r>
              <a:rPr lang="en-US" altLang="en-US" sz="2800" b="1" i="1" u="sng" smtClean="0">
                <a:solidFill>
                  <a:schemeClr val="hlink"/>
                </a:solidFill>
                <a:latin typeface="Times New Roman" pitchFamily="18" charset="0"/>
              </a:rPr>
              <a:t>4:</a:t>
            </a:r>
            <a:r>
              <a:rPr lang="en-US" altLang="en-US" sz="2800" b="1" smtClean="0">
                <a:solidFill>
                  <a:srgbClr val="FF3300"/>
                </a:solidFill>
                <a:latin typeface="Times New Roman" pitchFamily="18" charset="0"/>
              </a:rPr>
              <a:t> ĐỊNH DẠNG TRANG VĂN BẢN</a:t>
            </a:r>
          </a:p>
          <a:p>
            <a:pPr algn="ctr" eaLnBrk="1" hangingPunct="1"/>
            <a:r>
              <a:rPr lang="en-US" altLang="en-US" sz="2800" b="1" smtClean="0">
                <a:solidFill>
                  <a:srgbClr val="FF3300"/>
                </a:solidFill>
                <a:latin typeface="Times New Roman" pitchFamily="18" charset="0"/>
              </a:rPr>
              <a:t>ĐÁNH SỐ TRANG TRONG VĂN BẢN</a:t>
            </a:r>
            <a:endParaRPr lang="en-US" altLang="en-US" sz="2800" b="1">
              <a:solidFill>
                <a:srgbClr val="FF3300"/>
              </a:solidFill>
              <a:latin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89559" y="2770169"/>
            <a:ext cx="543347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>
                <a:solidFill>
                  <a:schemeClr val="accent3"/>
                </a:solidFill>
              </a:rPr>
              <a:t>*</a:t>
            </a:r>
            <a:r>
              <a:rPr lang="en-US" sz="3200" smtClean="0">
                <a:solidFill>
                  <a:schemeClr val="accent3"/>
                </a:solidFill>
                <a:latin typeface="time new roman"/>
              </a:rPr>
              <a:t> Thay đổi kích cỡ trang giấy</a:t>
            </a:r>
            <a:endParaRPr lang="en-US" sz="3200">
              <a:solidFill>
                <a:schemeClr val="accent3"/>
              </a:solidFill>
              <a:latin typeface="time new roman"/>
            </a:endParaRPr>
          </a:p>
        </p:txBody>
      </p:sp>
      <p:pic>
        <p:nvPicPr>
          <p:cNvPr id="10" name="Content Placeholder 3"/>
          <p:cNvPicPr>
            <a:picLocks noGrp="1" noChangeAspect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0463" y="3048000"/>
            <a:ext cx="2903537" cy="3733800"/>
          </a:xfrm>
        </p:spPr>
      </p:pic>
      <p:sp>
        <p:nvSpPr>
          <p:cNvPr id="12" name="TextBox 11"/>
          <p:cNvSpPr txBox="1"/>
          <p:nvPr/>
        </p:nvSpPr>
        <p:spPr>
          <a:xfrm>
            <a:off x="457200" y="3799562"/>
            <a:ext cx="518160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002060"/>
                </a:solidFill>
                <a:latin typeface="time new roman"/>
              </a:rPr>
              <a:t>2 </a:t>
            </a:r>
            <a:r>
              <a:rPr lang="en-US" sz="3200" b="1" dirty="0" err="1" smtClean="0">
                <a:solidFill>
                  <a:srgbClr val="002060"/>
                </a:solidFill>
                <a:latin typeface="time new roman"/>
              </a:rPr>
              <a:t>khổ</a:t>
            </a:r>
            <a:r>
              <a:rPr lang="en-US" sz="3200" b="1" dirty="0" smtClean="0">
                <a:solidFill>
                  <a:srgbClr val="002060"/>
                </a:solidFill>
                <a:latin typeface="time new roman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 new roman"/>
              </a:rPr>
              <a:t>giấy</a:t>
            </a:r>
            <a:r>
              <a:rPr lang="en-US" sz="3200" b="1" dirty="0" smtClean="0">
                <a:solidFill>
                  <a:srgbClr val="002060"/>
                </a:solidFill>
                <a:latin typeface="time new roman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 new roman"/>
              </a:rPr>
              <a:t>thường</a:t>
            </a:r>
            <a:r>
              <a:rPr lang="en-US" sz="3200" b="1" dirty="0" smtClean="0">
                <a:solidFill>
                  <a:srgbClr val="002060"/>
                </a:solidFill>
                <a:latin typeface="time new roman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 new roman"/>
              </a:rPr>
              <a:t>được</a:t>
            </a:r>
            <a:r>
              <a:rPr lang="en-US" sz="3200" b="1" dirty="0" smtClean="0">
                <a:solidFill>
                  <a:srgbClr val="002060"/>
                </a:solidFill>
                <a:latin typeface="time new roman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 new roman"/>
              </a:rPr>
              <a:t>chọn</a:t>
            </a:r>
            <a:r>
              <a:rPr lang="en-US" sz="3200" b="1" dirty="0" smtClean="0">
                <a:solidFill>
                  <a:srgbClr val="002060"/>
                </a:solidFill>
                <a:latin typeface="time new roman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 new roman"/>
              </a:rPr>
              <a:t>khi</a:t>
            </a:r>
            <a:r>
              <a:rPr lang="en-US" sz="3200" b="1" dirty="0" smtClean="0">
                <a:solidFill>
                  <a:srgbClr val="002060"/>
                </a:solidFill>
                <a:latin typeface="time new roman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 new roman"/>
              </a:rPr>
              <a:t>soạn</a:t>
            </a:r>
            <a:r>
              <a:rPr lang="en-US" sz="3200" b="1" dirty="0" smtClean="0">
                <a:solidFill>
                  <a:srgbClr val="002060"/>
                </a:solidFill>
                <a:latin typeface="time new roman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 new roman"/>
              </a:rPr>
              <a:t>thảo</a:t>
            </a:r>
            <a:r>
              <a:rPr lang="en-US" sz="3200" b="1" dirty="0" smtClean="0">
                <a:solidFill>
                  <a:srgbClr val="002060"/>
                </a:solidFill>
                <a:latin typeface="time new roman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 new roman"/>
              </a:rPr>
              <a:t>văn</a:t>
            </a:r>
            <a:r>
              <a:rPr lang="en-US" sz="3200" b="1" dirty="0" smtClean="0">
                <a:solidFill>
                  <a:srgbClr val="002060"/>
                </a:solidFill>
                <a:latin typeface="time new roman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 new roman"/>
              </a:rPr>
              <a:t>bản</a:t>
            </a:r>
            <a:r>
              <a:rPr lang="en-US" sz="3200" b="1" dirty="0" smtClean="0">
                <a:solidFill>
                  <a:srgbClr val="002060"/>
                </a:solidFill>
                <a:latin typeface="time new roman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 new roman"/>
              </a:rPr>
              <a:t>là</a:t>
            </a:r>
            <a:r>
              <a:rPr lang="en-US" sz="3200" b="1" dirty="0" smtClean="0">
                <a:solidFill>
                  <a:srgbClr val="002060"/>
                </a:solidFill>
                <a:latin typeface="time new roman"/>
              </a:rPr>
              <a:t>: </a:t>
            </a:r>
            <a:r>
              <a:rPr lang="en-US" sz="3200" b="1" dirty="0" err="1" smtClean="0">
                <a:solidFill>
                  <a:schemeClr val="accent2"/>
                </a:solidFill>
                <a:latin typeface="time new roman"/>
              </a:rPr>
              <a:t>cỡ</a:t>
            </a:r>
            <a:r>
              <a:rPr lang="en-US" sz="3200" b="1" dirty="0" smtClean="0">
                <a:solidFill>
                  <a:schemeClr val="accent2"/>
                </a:solidFill>
                <a:latin typeface="time new roman"/>
              </a:rPr>
              <a:t> </a:t>
            </a:r>
            <a:r>
              <a:rPr lang="en-US" sz="3200" b="1" dirty="0" err="1" smtClean="0">
                <a:solidFill>
                  <a:schemeClr val="accent2"/>
                </a:solidFill>
                <a:latin typeface="time new roman"/>
              </a:rPr>
              <a:t>giấy</a:t>
            </a:r>
            <a:r>
              <a:rPr lang="en-US" sz="3200" b="1" dirty="0" smtClean="0">
                <a:solidFill>
                  <a:schemeClr val="accent2"/>
                </a:solidFill>
                <a:latin typeface="time new roman"/>
              </a:rPr>
              <a:t> Letter </a:t>
            </a:r>
            <a:r>
              <a:rPr lang="en-US" sz="3200" b="1" dirty="0" err="1" smtClean="0">
                <a:solidFill>
                  <a:schemeClr val="accent2"/>
                </a:solidFill>
                <a:latin typeface="time new roman"/>
              </a:rPr>
              <a:t>và</a:t>
            </a:r>
            <a:r>
              <a:rPr lang="en-US" sz="3200" b="1" dirty="0" smtClean="0">
                <a:solidFill>
                  <a:schemeClr val="accent2"/>
                </a:solidFill>
                <a:latin typeface="time new roman"/>
              </a:rPr>
              <a:t> </a:t>
            </a:r>
            <a:r>
              <a:rPr lang="en-US" sz="3200" b="1" dirty="0" err="1" smtClean="0">
                <a:solidFill>
                  <a:schemeClr val="accent2"/>
                </a:solidFill>
                <a:latin typeface="time new roman"/>
              </a:rPr>
              <a:t>cỡ</a:t>
            </a:r>
            <a:r>
              <a:rPr lang="en-US" sz="3200" b="1" dirty="0" smtClean="0">
                <a:solidFill>
                  <a:schemeClr val="accent2"/>
                </a:solidFill>
                <a:latin typeface="time new roman"/>
              </a:rPr>
              <a:t> </a:t>
            </a:r>
            <a:r>
              <a:rPr lang="en-US" sz="3200" b="1" dirty="0" err="1" smtClean="0">
                <a:solidFill>
                  <a:schemeClr val="accent2"/>
                </a:solidFill>
                <a:latin typeface="time new roman"/>
              </a:rPr>
              <a:t>giấy</a:t>
            </a:r>
            <a:r>
              <a:rPr lang="en-US" sz="3200" b="1" dirty="0" smtClean="0">
                <a:solidFill>
                  <a:schemeClr val="accent2"/>
                </a:solidFill>
                <a:latin typeface="time new roman"/>
              </a:rPr>
              <a:t> A4</a:t>
            </a:r>
            <a:endParaRPr lang="en-US" sz="3200" b="1" dirty="0">
              <a:solidFill>
                <a:schemeClr val="accent2"/>
              </a:solidFill>
              <a:latin typeface="time new roman"/>
            </a:endParaRPr>
          </a:p>
        </p:txBody>
      </p:sp>
      <p:cxnSp>
        <p:nvCxnSpPr>
          <p:cNvPr id="16" name="Straight Arrow Connector 15"/>
          <p:cNvCxnSpPr/>
          <p:nvPr/>
        </p:nvCxnSpPr>
        <p:spPr>
          <a:xfrm flipV="1">
            <a:off x="5181600" y="3354944"/>
            <a:ext cx="1066800" cy="1064657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>
            <a:off x="5276589" y="5135617"/>
            <a:ext cx="1163916" cy="1341383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497910" y="2234625"/>
            <a:ext cx="510588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>
                <a:solidFill>
                  <a:schemeClr val="accent3"/>
                </a:solidFill>
              </a:rPr>
              <a:t>2</a:t>
            </a:r>
            <a:r>
              <a:rPr lang="en-US" sz="3200" smtClean="0">
                <a:solidFill>
                  <a:schemeClr val="accent3"/>
                </a:solidFill>
                <a:latin typeface="time new roman"/>
              </a:rPr>
              <a:t>. Định dạng trang văn bản</a:t>
            </a:r>
            <a:endParaRPr lang="en-US" sz="3200">
              <a:solidFill>
                <a:schemeClr val="accent3"/>
              </a:solidFill>
              <a:latin typeface="time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2266299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 txBox="1">
            <a:spLocks/>
          </p:cNvSpPr>
          <p:nvPr/>
        </p:nvSpPr>
        <p:spPr>
          <a:xfrm>
            <a:off x="475989" y="1600200"/>
            <a:ext cx="5867400" cy="631723"/>
          </a:xfrm>
          <a:prstGeom prst="rect">
            <a:avLst/>
          </a:prstGeom>
          <a:solidFill>
            <a:srgbClr val="92D050"/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b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A. HOẠT ĐỘNG CƠ BẢN</a:t>
            </a:r>
            <a:endParaRPr lang="en-US" sz="28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AutoShape 57" descr="Newsprint"/>
          <p:cNvSpPr>
            <a:spLocks noChangeArrowheads="1"/>
          </p:cNvSpPr>
          <p:nvPr/>
        </p:nvSpPr>
        <p:spPr bwMode="auto">
          <a:xfrm>
            <a:off x="457200" y="0"/>
            <a:ext cx="8534400" cy="1485900"/>
          </a:xfrm>
          <a:prstGeom prst="flowChartAlternateProcess">
            <a:avLst/>
          </a:prstGeom>
          <a:solidFill>
            <a:schemeClr val="bg2">
              <a:lumMod val="90000"/>
            </a:schemeClr>
          </a:solidFill>
          <a:ln w="9525">
            <a:pattFill prst="pct60">
              <a:fgClr>
                <a:srgbClr val="008000"/>
              </a:fgClr>
              <a:bgClr>
                <a:srgbClr val="FFFFFF"/>
              </a:bgClr>
            </a:pattFill>
            <a:miter lim="800000"/>
            <a:headEnd/>
            <a:tailEnd/>
          </a:ln>
          <a:effectLst/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sz="2800" b="1" i="1" u="sng">
                <a:solidFill>
                  <a:schemeClr val="hlink"/>
                </a:solidFill>
                <a:latin typeface="Times New Roman" pitchFamily="18" charset="0"/>
              </a:rPr>
              <a:t>Bài </a:t>
            </a:r>
            <a:r>
              <a:rPr lang="en-US" altLang="en-US" sz="2800" b="1" i="1" u="sng" smtClean="0">
                <a:solidFill>
                  <a:schemeClr val="hlink"/>
                </a:solidFill>
                <a:latin typeface="Times New Roman" pitchFamily="18" charset="0"/>
              </a:rPr>
              <a:t>4:</a:t>
            </a:r>
            <a:r>
              <a:rPr lang="en-US" altLang="en-US" sz="2800" b="1" smtClean="0">
                <a:solidFill>
                  <a:srgbClr val="FF3300"/>
                </a:solidFill>
                <a:latin typeface="Times New Roman" pitchFamily="18" charset="0"/>
              </a:rPr>
              <a:t> ĐỊNH DẠNG TRANG VĂN BẢN</a:t>
            </a:r>
          </a:p>
          <a:p>
            <a:pPr algn="ctr" eaLnBrk="1" hangingPunct="1"/>
            <a:r>
              <a:rPr lang="en-US" altLang="en-US" sz="2800" b="1" smtClean="0">
                <a:solidFill>
                  <a:srgbClr val="FF3300"/>
                </a:solidFill>
                <a:latin typeface="Times New Roman" pitchFamily="18" charset="0"/>
              </a:rPr>
              <a:t>ĐÁNH SỐ TRANG TRONG VĂN BẢN</a:t>
            </a:r>
            <a:endParaRPr lang="en-US" altLang="en-US" sz="2800" b="1">
              <a:solidFill>
                <a:srgbClr val="FF3300"/>
              </a:solidFill>
              <a:latin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57200" y="2310825"/>
            <a:ext cx="319350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smtClean="0">
                <a:solidFill>
                  <a:schemeClr val="accent3"/>
                </a:solidFill>
              </a:rPr>
              <a:t>3</a:t>
            </a:r>
            <a:r>
              <a:rPr lang="en-US" sz="3200" smtClean="0">
                <a:solidFill>
                  <a:schemeClr val="accent3"/>
                </a:solidFill>
                <a:latin typeface="time new roman"/>
              </a:rPr>
              <a:t>. Đánh số trang</a:t>
            </a:r>
            <a:endParaRPr lang="en-US" sz="3200">
              <a:solidFill>
                <a:schemeClr val="accent3"/>
              </a:solidFill>
              <a:latin typeface="time new roman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38200" y="2920652"/>
            <a:ext cx="531530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smtClean="0">
                <a:solidFill>
                  <a:srgbClr val="0000FF"/>
                </a:solidFill>
              </a:rPr>
              <a:t>Khi nào em cần đánh số trang?</a:t>
            </a:r>
            <a:endParaRPr lang="en-US" sz="3200">
              <a:solidFill>
                <a:srgbClr val="0000FF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57200" y="3650293"/>
            <a:ext cx="8502071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smtClean="0">
                <a:solidFill>
                  <a:srgbClr val="FF0000"/>
                </a:solidFill>
              </a:rPr>
              <a:t>Khi văn bản có nhiều hơn 1 trang, em cần đánh số</a:t>
            </a:r>
          </a:p>
          <a:p>
            <a:r>
              <a:rPr lang="en-US" sz="3200" smtClean="0">
                <a:solidFill>
                  <a:srgbClr val="FF0000"/>
                </a:solidFill>
              </a:rPr>
              <a:t>trang của văn bản để tiện theo dõi và tìm kiếm</a:t>
            </a:r>
            <a:endParaRPr lang="en-US" sz="320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15810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3" grpId="0"/>
      <p:bldP spid="1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 txBox="1">
            <a:spLocks/>
          </p:cNvSpPr>
          <p:nvPr/>
        </p:nvSpPr>
        <p:spPr>
          <a:xfrm>
            <a:off x="475989" y="1600200"/>
            <a:ext cx="5867400" cy="631723"/>
          </a:xfrm>
          <a:prstGeom prst="rect">
            <a:avLst/>
          </a:prstGeom>
          <a:solidFill>
            <a:srgbClr val="92D050"/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b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A. HOẠT ĐỘNG CƠ BẢN</a:t>
            </a:r>
            <a:endParaRPr lang="en-US" sz="28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AutoShape 57" descr="Newsprint"/>
          <p:cNvSpPr>
            <a:spLocks noChangeArrowheads="1"/>
          </p:cNvSpPr>
          <p:nvPr/>
        </p:nvSpPr>
        <p:spPr bwMode="auto">
          <a:xfrm>
            <a:off x="457200" y="0"/>
            <a:ext cx="8534400" cy="1485900"/>
          </a:xfrm>
          <a:prstGeom prst="flowChartAlternateProcess">
            <a:avLst/>
          </a:prstGeom>
          <a:solidFill>
            <a:schemeClr val="bg2">
              <a:lumMod val="90000"/>
            </a:schemeClr>
          </a:solidFill>
          <a:ln w="9525">
            <a:pattFill prst="pct60">
              <a:fgClr>
                <a:srgbClr val="008000"/>
              </a:fgClr>
              <a:bgClr>
                <a:srgbClr val="FFFFFF"/>
              </a:bgClr>
            </a:pattFill>
            <a:miter lim="800000"/>
            <a:headEnd/>
            <a:tailEnd/>
          </a:ln>
          <a:effectLst/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sz="2800" b="1" i="1" u="sng">
                <a:solidFill>
                  <a:schemeClr val="hlink"/>
                </a:solidFill>
                <a:latin typeface="Times New Roman" pitchFamily="18" charset="0"/>
              </a:rPr>
              <a:t>Bài </a:t>
            </a:r>
            <a:r>
              <a:rPr lang="en-US" altLang="en-US" sz="2800" b="1" i="1" u="sng" smtClean="0">
                <a:solidFill>
                  <a:schemeClr val="hlink"/>
                </a:solidFill>
                <a:latin typeface="Times New Roman" pitchFamily="18" charset="0"/>
              </a:rPr>
              <a:t>4:</a:t>
            </a:r>
            <a:r>
              <a:rPr lang="en-US" altLang="en-US" sz="2800" b="1" smtClean="0">
                <a:solidFill>
                  <a:srgbClr val="FF3300"/>
                </a:solidFill>
                <a:latin typeface="Times New Roman" pitchFamily="18" charset="0"/>
              </a:rPr>
              <a:t> ĐỊNH DẠNG TRANG VĂN BẢN</a:t>
            </a:r>
          </a:p>
          <a:p>
            <a:pPr algn="ctr" eaLnBrk="1" hangingPunct="1"/>
            <a:r>
              <a:rPr lang="en-US" altLang="en-US" sz="2800" b="1" smtClean="0">
                <a:solidFill>
                  <a:srgbClr val="FF3300"/>
                </a:solidFill>
                <a:latin typeface="Times New Roman" pitchFamily="18" charset="0"/>
              </a:rPr>
              <a:t>ĐÁNH SỐ TRANG TRONG VĂN BẢN</a:t>
            </a:r>
            <a:endParaRPr lang="en-US" altLang="en-US" sz="2800" b="1">
              <a:solidFill>
                <a:srgbClr val="FF3300"/>
              </a:solidFill>
              <a:latin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57200" y="2310825"/>
            <a:ext cx="319350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smtClean="0">
                <a:solidFill>
                  <a:schemeClr val="accent3"/>
                </a:solidFill>
              </a:rPr>
              <a:t>3</a:t>
            </a:r>
            <a:r>
              <a:rPr lang="en-US" sz="3200" smtClean="0">
                <a:solidFill>
                  <a:schemeClr val="accent3"/>
                </a:solidFill>
                <a:latin typeface="time new roman"/>
              </a:rPr>
              <a:t>. Đánh số trang</a:t>
            </a:r>
            <a:endParaRPr lang="en-US" sz="3200">
              <a:solidFill>
                <a:schemeClr val="accent3"/>
              </a:solidFill>
              <a:latin typeface="time new roman"/>
            </a:endParaRPr>
          </a:p>
        </p:txBody>
      </p:sp>
      <p:pic>
        <p:nvPicPr>
          <p:cNvPr id="10" name="Picture 9"/>
          <p:cNvPicPr/>
          <p:nvPr/>
        </p:nvPicPr>
        <p:blipFill rotWithShape="1">
          <a:blip r:embed="rId2"/>
          <a:srcRect t="2671" r="17882" b="83588"/>
          <a:stretch/>
        </p:blipFill>
        <p:spPr bwMode="auto">
          <a:xfrm>
            <a:off x="426929" y="2895600"/>
            <a:ext cx="8001000" cy="132397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447800" y="4876800"/>
            <a:ext cx="363593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smtClean="0">
                <a:solidFill>
                  <a:srgbClr val="FF0000"/>
                </a:solidFill>
              </a:rPr>
              <a:t>1. Chọn thẻ Insert </a:t>
            </a:r>
            <a:endParaRPr lang="en-US" sz="3600">
              <a:solidFill>
                <a:srgbClr val="FF0000"/>
              </a:solidFill>
            </a:endParaRPr>
          </a:p>
        </p:txBody>
      </p:sp>
      <p:cxnSp>
        <p:nvCxnSpPr>
          <p:cNvPr id="11" name="Straight Arrow Connector 10"/>
          <p:cNvCxnSpPr/>
          <p:nvPr/>
        </p:nvCxnSpPr>
        <p:spPr>
          <a:xfrm flipH="1" flipV="1">
            <a:off x="1600200" y="3276600"/>
            <a:ext cx="1447800" cy="160020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5562600" y="4855922"/>
            <a:ext cx="2722861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smtClean="0">
                <a:solidFill>
                  <a:srgbClr val="FF0000"/>
                </a:solidFill>
              </a:rPr>
              <a:t>2. Chọn lệnh </a:t>
            </a:r>
          </a:p>
          <a:p>
            <a:r>
              <a:rPr lang="en-US" sz="3600" smtClean="0">
                <a:solidFill>
                  <a:srgbClr val="FF0000"/>
                </a:solidFill>
              </a:rPr>
              <a:t>Page Number</a:t>
            </a:r>
            <a:endParaRPr lang="en-US" sz="3600">
              <a:solidFill>
                <a:srgbClr val="FF0000"/>
              </a:solidFill>
            </a:endParaRPr>
          </a:p>
        </p:txBody>
      </p:sp>
      <p:cxnSp>
        <p:nvCxnSpPr>
          <p:cNvPr id="16" name="Straight Arrow Connector 15"/>
          <p:cNvCxnSpPr>
            <a:stCxn id="15" idx="0"/>
          </p:cNvCxnSpPr>
          <p:nvPr/>
        </p:nvCxnSpPr>
        <p:spPr>
          <a:xfrm flipH="1" flipV="1">
            <a:off x="6248400" y="3886200"/>
            <a:ext cx="675631" cy="969722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9" name="Content Placeholder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9031" y="2895600"/>
            <a:ext cx="2090738" cy="1847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97615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6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2" presetClass="exit" presetSubtype="4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0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4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8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2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2" grpId="2"/>
      <p:bldP spid="15" grpId="0"/>
      <p:bldP spid="15" grpId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 txBox="1">
            <a:spLocks/>
          </p:cNvSpPr>
          <p:nvPr/>
        </p:nvSpPr>
        <p:spPr>
          <a:xfrm>
            <a:off x="475989" y="1600200"/>
            <a:ext cx="5867400" cy="631723"/>
          </a:xfrm>
          <a:prstGeom prst="rect">
            <a:avLst/>
          </a:prstGeom>
          <a:solidFill>
            <a:srgbClr val="92D050"/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b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A. HOẠT ĐỘNG CƠ BẢN</a:t>
            </a:r>
            <a:endParaRPr lang="en-US" sz="28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AutoShape 57" descr="Newsprint"/>
          <p:cNvSpPr>
            <a:spLocks noChangeArrowheads="1"/>
          </p:cNvSpPr>
          <p:nvPr/>
        </p:nvSpPr>
        <p:spPr bwMode="auto">
          <a:xfrm>
            <a:off x="457200" y="0"/>
            <a:ext cx="8534400" cy="1485900"/>
          </a:xfrm>
          <a:prstGeom prst="flowChartAlternateProcess">
            <a:avLst/>
          </a:prstGeom>
          <a:solidFill>
            <a:schemeClr val="bg2">
              <a:lumMod val="90000"/>
            </a:schemeClr>
          </a:solidFill>
          <a:ln w="9525">
            <a:pattFill prst="pct60">
              <a:fgClr>
                <a:srgbClr val="008000"/>
              </a:fgClr>
              <a:bgClr>
                <a:srgbClr val="FFFFFF"/>
              </a:bgClr>
            </a:pattFill>
            <a:miter lim="800000"/>
            <a:headEnd/>
            <a:tailEnd/>
          </a:ln>
          <a:effectLst/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sz="2800" b="1" i="1" u="sng">
                <a:solidFill>
                  <a:schemeClr val="hlink"/>
                </a:solidFill>
                <a:latin typeface="Times New Roman" pitchFamily="18" charset="0"/>
              </a:rPr>
              <a:t>Bài </a:t>
            </a:r>
            <a:r>
              <a:rPr lang="en-US" altLang="en-US" sz="2800" b="1" i="1" u="sng" smtClean="0">
                <a:solidFill>
                  <a:schemeClr val="hlink"/>
                </a:solidFill>
                <a:latin typeface="Times New Roman" pitchFamily="18" charset="0"/>
              </a:rPr>
              <a:t>4:</a:t>
            </a:r>
            <a:r>
              <a:rPr lang="en-US" altLang="en-US" sz="2800" b="1" smtClean="0">
                <a:solidFill>
                  <a:srgbClr val="FF3300"/>
                </a:solidFill>
                <a:latin typeface="Times New Roman" pitchFamily="18" charset="0"/>
              </a:rPr>
              <a:t> ĐỊNH DẠNG TRANG VĂN BẢN</a:t>
            </a:r>
          </a:p>
          <a:p>
            <a:pPr algn="ctr" eaLnBrk="1" hangingPunct="1"/>
            <a:r>
              <a:rPr lang="en-US" altLang="en-US" sz="2800" b="1" smtClean="0">
                <a:solidFill>
                  <a:srgbClr val="FF3300"/>
                </a:solidFill>
                <a:latin typeface="Times New Roman" pitchFamily="18" charset="0"/>
              </a:rPr>
              <a:t>ĐÁNH SỐ TRANG TRONG VĂN BẢN</a:t>
            </a:r>
            <a:endParaRPr lang="en-US" altLang="en-US" sz="2800" b="1">
              <a:solidFill>
                <a:srgbClr val="FF3300"/>
              </a:solidFill>
              <a:latin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57200" y="2310825"/>
            <a:ext cx="319350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smtClean="0">
                <a:solidFill>
                  <a:schemeClr val="accent3"/>
                </a:solidFill>
              </a:rPr>
              <a:t>3</a:t>
            </a:r>
            <a:r>
              <a:rPr lang="en-US" sz="3200" smtClean="0">
                <a:solidFill>
                  <a:schemeClr val="accent3"/>
                </a:solidFill>
                <a:latin typeface="time new roman"/>
              </a:rPr>
              <a:t>. Đánh số trang</a:t>
            </a:r>
            <a:endParaRPr lang="en-US" sz="3200">
              <a:solidFill>
                <a:schemeClr val="accent3"/>
              </a:solidFill>
              <a:latin typeface="time new roman"/>
            </a:endParaRPr>
          </a:p>
        </p:txBody>
      </p:sp>
      <p:pic>
        <p:nvPicPr>
          <p:cNvPr id="10" name="Content Placeholder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851" y="3352800"/>
            <a:ext cx="3886200" cy="24384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4809995" y="3352800"/>
            <a:ext cx="343780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smtClean="0">
                <a:solidFill>
                  <a:srgbClr val="FF0000"/>
                </a:solidFill>
              </a:rPr>
              <a:t>Phía  trên của trang</a:t>
            </a:r>
            <a:endParaRPr lang="en-US" sz="3200">
              <a:solidFill>
                <a:srgbClr val="FF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771523" y="3933286"/>
            <a:ext cx="344478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smtClean="0">
                <a:solidFill>
                  <a:srgbClr val="FF0000"/>
                </a:solidFill>
              </a:rPr>
              <a:t>Phía dưới của trang</a:t>
            </a:r>
            <a:endParaRPr lang="en-US" sz="3200">
              <a:solidFill>
                <a:srgbClr val="FF0000"/>
              </a:solidFill>
            </a:endParaRPr>
          </a:p>
        </p:txBody>
      </p:sp>
      <p:cxnSp>
        <p:nvCxnSpPr>
          <p:cNvPr id="12" name="Straight Arrow Connector 11"/>
          <p:cNvCxnSpPr>
            <a:stCxn id="2" idx="1"/>
          </p:cNvCxnSpPr>
          <p:nvPr/>
        </p:nvCxnSpPr>
        <p:spPr>
          <a:xfrm flipH="1" flipV="1">
            <a:off x="3659237" y="3596014"/>
            <a:ext cx="1150758" cy="49174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>
            <a:stCxn id="11" idx="1"/>
          </p:cNvCxnSpPr>
          <p:nvPr/>
        </p:nvCxnSpPr>
        <p:spPr>
          <a:xfrm flipH="1" flipV="1">
            <a:off x="3637133" y="3962400"/>
            <a:ext cx="1134390" cy="263274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853834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1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 txBox="1">
            <a:spLocks/>
          </p:cNvSpPr>
          <p:nvPr/>
        </p:nvSpPr>
        <p:spPr>
          <a:xfrm>
            <a:off x="503129" y="1485900"/>
            <a:ext cx="5867400" cy="631723"/>
          </a:xfrm>
          <a:prstGeom prst="rect">
            <a:avLst/>
          </a:prstGeom>
          <a:solidFill>
            <a:srgbClr val="92D050"/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b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A. HOẠT ĐỘNG CƠ BẢN</a:t>
            </a:r>
            <a:endParaRPr lang="en-US" sz="28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AutoShape 57" descr="Newsprint"/>
          <p:cNvSpPr>
            <a:spLocks noChangeArrowheads="1"/>
          </p:cNvSpPr>
          <p:nvPr/>
        </p:nvSpPr>
        <p:spPr bwMode="auto">
          <a:xfrm>
            <a:off x="457200" y="0"/>
            <a:ext cx="8534400" cy="1485900"/>
          </a:xfrm>
          <a:prstGeom prst="flowChartAlternateProcess">
            <a:avLst/>
          </a:prstGeom>
          <a:solidFill>
            <a:schemeClr val="bg2">
              <a:lumMod val="90000"/>
            </a:schemeClr>
          </a:solidFill>
          <a:ln w="9525">
            <a:pattFill prst="pct60">
              <a:fgClr>
                <a:srgbClr val="008000"/>
              </a:fgClr>
              <a:bgClr>
                <a:srgbClr val="FFFFFF"/>
              </a:bgClr>
            </a:pattFill>
            <a:miter lim="800000"/>
            <a:headEnd/>
            <a:tailEnd/>
          </a:ln>
          <a:effectLst/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sz="2800" b="1" i="1" u="sng">
                <a:solidFill>
                  <a:schemeClr val="hlink"/>
                </a:solidFill>
                <a:latin typeface="Times New Roman" pitchFamily="18" charset="0"/>
              </a:rPr>
              <a:t>Bài </a:t>
            </a:r>
            <a:r>
              <a:rPr lang="en-US" altLang="en-US" sz="2800" b="1" i="1" u="sng" smtClean="0">
                <a:solidFill>
                  <a:schemeClr val="hlink"/>
                </a:solidFill>
                <a:latin typeface="Times New Roman" pitchFamily="18" charset="0"/>
              </a:rPr>
              <a:t>4:</a:t>
            </a:r>
            <a:r>
              <a:rPr lang="en-US" altLang="en-US" sz="2800" b="1" smtClean="0">
                <a:solidFill>
                  <a:srgbClr val="FF3300"/>
                </a:solidFill>
                <a:latin typeface="Times New Roman" pitchFamily="18" charset="0"/>
              </a:rPr>
              <a:t> ĐỊNH DẠNG TRANG VĂN BẢN</a:t>
            </a:r>
          </a:p>
          <a:p>
            <a:pPr algn="ctr" eaLnBrk="1" hangingPunct="1"/>
            <a:r>
              <a:rPr lang="en-US" altLang="en-US" sz="2800" b="1" smtClean="0">
                <a:solidFill>
                  <a:srgbClr val="FF3300"/>
                </a:solidFill>
                <a:latin typeface="Times New Roman" pitchFamily="18" charset="0"/>
              </a:rPr>
              <a:t>ĐÁNH SỐ TRANG TRONG VĂN BẢN</a:t>
            </a:r>
            <a:endParaRPr lang="en-US" altLang="en-US" sz="2800" b="1">
              <a:solidFill>
                <a:srgbClr val="FF3300"/>
              </a:solidFill>
              <a:latin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04173" y="2123659"/>
            <a:ext cx="319350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smtClean="0">
                <a:solidFill>
                  <a:schemeClr val="accent3"/>
                </a:solidFill>
              </a:rPr>
              <a:t>3</a:t>
            </a:r>
            <a:r>
              <a:rPr lang="en-US" sz="3200" smtClean="0">
                <a:solidFill>
                  <a:schemeClr val="accent3"/>
                </a:solidFill>
                <a:latin typeface="time new roman"/>
              </a:rPr>
              <a:t>. Đánh số trang</a:t>
            </a:r>
            <a:endParaRPr lang="en-US" sz="3200">
              <a:solidFill>
                <a:schemeClr val="accent3"/>
              </a:solidFill>
              <a:latin typeface="time new roman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609600" y="2708434"/>
            <a:ext cx="8534400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>
                <a:solidFill>
                  <a:srgbClr val="002060"/>
                </a:solidFill>
                <a:latin typeface="time new roman"/>
              </a:rPr>
              <a:t>Bước 1: Chọn Insert</a:t>
            </a:r>
          </a:p>
          <a:p>
            <a:r>
              <a:rPr lang="en-US" sz="3200" b="1">
                <a:solidFill>
                  <a:srgbClr val="002060"/>
                </a:solidFill>
                <a:latin typeface="time new roman"/>
              </a:rPr>
              <a:t>Bước 2: Chọn Page Number, chọn Bottom of Page để chọn vị trí số trang ở phía dưới của trang</a:t>
            </a:r>
          </a:p>
          <a:p>
            <a:r>
              <a:rPr lang="en-US" sz="3200" b="1">
                <a:solidFill>
                  <a:srgbClr val="002060"/>
                </a:solidFill>
                <a:latin typeface="time new roman"/>
              </a:rPr>
              <a:t>Bước 3: Chọn vị trí số trang trong hộp thoại simple </a:t>
            </a:r>
            <a:endParaRPr lang="en-US" sz="3200" b="1" dirty="0">
              <a:solidFill>
                <a:srgbClr val="002060"/>
              </a:solidFill>
              <a:latin typeface="time new roman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5800" y="5380703"/>
            <a:ext cx="3200400" cy="106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92923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1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917" t="8974" r="12500" b="9744"/>
          <a:stretch>
            <a:fillRect/>
          </a:stretch>
        </p:blipFill>
        <p:spPr bwMode="auto">
          <a:xfrm>
            <a:off x="-30117" y="152400"/>
            <a:ext cx="4563971" cy="601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1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917" t="8975" r="12180" b="8974"/>
          <a:stretch>
            <a:fillRect/>
          </a:stretch>
        </p:blipFill>
        <p:spPr bwMode="auto">
          <a:xfrm>
            <a:off x="4267200" y="0"/>
            <a:ext cx="5149850" cy="6311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1790414" y="4419600"/>
            <a:ext cx="53572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1</a:t>
            </a:r>
          </a:p>
        </p:txBody>
      </p:sp>
      <p:sp>
        <p:nvSpPr>
          <p:cNvPr id="6" name="Rectangle 5"/>
          <p:cNvSpPr/>
          <p:nvPr/>
        </p:nvSpPr>
        <p:spPr>
          <a:xfrm>
            <a:off x="6842125" y="4572000"/>
            <a:ext cx="53572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13505430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AutoShape 2">
            <a:hlinkClick r:id="rId3" action="ppaction://hlinksldjump" highlightClick="1">
              <a:snd r:embed="rId4" name="Qua trang.wav"/>
            </a:hlinkClick>
          </p:cNvPr>
          <p:cNvSpPr>
            <a:spLocks noChangeArrowheads="1"/>
          </p:cNvSpPr>
          <p:nvPr/>
        </p:nvSpPr>
        <p:spPr bwMode="auto">
          <a:xfrm>
            <a:off x="1699277" y="3422650"/>
            <a:ext cx="1733550" cy="1524000"/>
          </a:xfrm>
          <a:prstGeom prst="bevel">
            <a:avLst>
              <a:gd name="adj" fmla="val 12500"/>
            </a:avLst>
          </a:prstGeom>
          <a:gradFill rotWithShape="0">
            <a:gsLst>
              <a:gs pos="0">
                <a:srgbClr val="FFFF66"/>
              </a:gs>
              <a:gs pos="100000">
                <a:srgbClr val="CC3300"/>
              </a:gs>
            </a:gsLst>
            <a:path path="rect">
              <a:fillToRect l="50000" t="50000" r="50000" b="50000"/>
            </a:path>
          </a:gradFill>
          <a:ln w="12700">
            <a:solidFill>
              <a:schemeClr val="bg2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Char char="v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en-US" altLang="en-US" sz="4400" b="1">
                <a:solidFill>
                  <a:srgbClr val="800000"/>
                </a:solidFill>
                <a:latin typeface="VNI-Bodon-Poster" pitchFamily="2" charset="0"/>
              </a:rPr>
              <a:t>1</a:t>
            </a:r>
          </a:p>
        </p:txBody>
      </p:sp>
      <p:sp>
        <p:nvSpPr>
          <p:cNvPr id="111620" name="AutoShape 4">
            <a:hlinkClick r:id="rId5" action="ppaction://hlinksldjump" highlightClick="1">
              <a:snd r:embed="rId4" name="Qua trang.wav"/>
            </a:hlinkClick>
          </p:cNvPr>
          <p:cNvSpPr>
            <a:spLocks noChangeArrowheads="1"/>
          </p:cNvSpPr>
          <p:nvPr/>
        </p:nvSpPr>
        <p:spPr bwMode="auto">
          <a:xfrm>
            <a:off x="3677302" y="3422650"/>
            <a:ext cx="1733550" cy="1524000"/>
          </a:xfrm>
          <a:prstGeom prst="bevel">
            <a:avLst>
              <a:gd name="adj" fmla="val 12500"/>
            </a:avLst>
          </a:prstGeom>
          <a:gradFill rotWithShape="0">
            <a:gsLst>
              <a:gs pos="0">
                <a:srgbClr val="FFFF66"/>
              </a:gs>
              <a:gs pos="100000">
                <a:srgbClr val="CC3300"/>
              </a:gs>
            </a:gsLst>
            <a:path path="rect">
              <a:fillToRect l="50000" t="50000" r="50000" b="50000"/>
            </a:path>
          </a:gradFill>
          <a:ln w="12700">
            <a:solidFill>
              <a:schemeClr val="bg2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Char char="v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en-US" altLang="en-US" sz="4400" b="1">
                <a:solidFill>
                  <a:srgbClr val="800000"/>
                </a:solidFill>
                <a:latin typeface="VNI-Bodon-Poster" pitchFamily="2" charset="0"/>
              </a:rPr>
              <a:t>2</a:t>
            </a:r>
          </a:p>
        </p:txBody>
      </p:sp>
      <p:sp>
        <p:nvSpPr>
          <p:cNvPr id="17412" name="AutoShape 6"/>
          <p:cNvSpPr>
            <a:spLocks noChangeArrowheads="1"/>
          </p:cNvSpPr>
          <p:nvPr/>
        </p:nvSpPr>
        <p:spPr bwMode="auto">
          <a:xfrm>
            <a:off x="134938" y="69850"/>
            <a:ext cx="9009062" cy="6705600"/>
          </a:xfrm>
          <a:prstGeom prst="roundRect">
            <a:avLst>
              <a:gd name="adj" fmla="val 4259"/>
            </a:avLst>
          </a:prstGeom>
          <a:noFill/>
          <a:ln w="127000" cmpd="thickThin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Char char="v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en-US" altLang="en-US" sz="1800"/>
          </a:p>
        </p:txBody>
      </p:sp>
      <p:sp>
        <p:nvSpPr>
          <p:cNvPr id="17413" name="AutoShape 7"/>
          <p:cNvSpPr>
            <a:spLocks noChangeArrowheads="1"/>
          </p:cNvSpPr>
          <p:nvPr/>
        </p:nvSpPr>
        <p:spPr bwMode="auto">
          <a:xfrm>
            <a:off x="134938" y="69850"/>
            <a:ext cx="9009062" cy="6705600"/>
          </a:xfrm>
          <a:prstGeom prst="roundRect">
            <a:avLst>
              <a:gd name="adj" fmla="val 4259"/>
            </a:avLst>
          </a:prstGeom>
          <a:noFill/>
          <a:ln w="127000" cmpd="thickThin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Char char="v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en-US" altLang="en-US" sz="1800"/>
          </a:p>
        </p:txBody>
      </p:sp>
      <p:sp>
        <p:nvSpPr>
          <p:cNvPr id="17414" name="AutoShape 11"/>
          <p:cNvSpPr>
            <a:spLocks noChangeArrowheads="1"/>
          </p:cNvSpPr>
          <p:nvPr/>
        </p:nvSpPr>
        <p:spPr bwMode="auto">
          <a:xfrm>
            <a:off x="287338" y="222250"/>
            <a:ext cx="8856662" cy="6705600"/>
          </a:xfrm>
          <a:prstGeom prst="roundRect">
            <a:avLst>
              <a:gd name="adj" fmla="val 4259"/>
            </a:avLst>
          </a:prstGeom>
          <a:noFill/>
          <a:ln w="127000" cmpd="thickThin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Char char="v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en-US" altLang="en-US" sz="1800"/>
          </a:p>
        </p:txBody>
      </p:sp>
      <p:pic>
        <p:nvPicPr>
          <p:cNvPr id="17415" name="Picture 12" descr="smalborg[1]">
            <a:hlinkClick r:id="rId6" action="ppaction://hlinksldjump"/>
          </p:cNvPr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9888" y="463550"/>
            <a:ext cx="8689975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1631" name="WordArt 15">
            <a:hlinkClick r:id="rId8" action="ppaction://hlinkpres?slideindex=20&amp;slidetitle=Slide 20"/>
          </p:cNvPr>
          <p:cNvSpPr>
            <a:spLocks noChangeArrowheads="1" noChangeShapeType="1" noTextEdit="1"/>
          </p:cNvSpPr>
          <p:nvPr/>
        </p:nvSpPr>
        <p:spPr bwMode="auto">
          <a:xfrm>
            <a:off x="1371600" y="914400"/>
            <a:ext cx="7099300" cy="381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it-IT" sz="3600" b="1" kern="10">
                <a:ln w="12700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chemeClr val="bg1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TRÒ CHƠI : AI NHANH AI ĐÚNG</a:t>
            </a:r>
            <a:endParaRPr lang="en-US" sz="3600" b="1" kern="10">
              <a:ln w="12700">
                <a:solidFill>
                  <a:srgbClr val="0000FF"/>
                </a:solidFill>
                <a:round/>
                <a:headEnd/>
                <a:tailEnd/>
              </a:ln>
              <a:solidFill>
                <a:schemeClr val="bg1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Times New Roman"/>
              <a:cs typeface="Times New Roman"/>
            </a:endParaRPr>
          </a:p>
        </p:txBody>
      </p:sp>
      <p:pic>
        <p:nvPicPr>
          <p:cNvPr id="17417" name="Picture 19" descr="photo-1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0"/>
            <a:ext cx="8077200" cy="690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8" name="Picture 20" descr="photo-1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10600" y="152400"/>
            <a:ext cx="609600" cy="617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9" name="Picture 21" descr="photo-1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6324600"/>
            <a:ext cx="4495800" cy="690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20" name="Picture 22" descr="photo-1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228600"/>
            <a:ext cx="703263" cy="617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21" name="Picture 23" descr="photo-1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0" y="6167438"/>
            <a:ext cx="4648200" cy="690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22" name="Picture 24" descr="photo-1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6167438"/>
            <a:ext cx="4495800" cy="690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1647" name="VUIDEHOC.WAV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2400" y="70866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24" name="TextBox 1"/>
          <p:cNvSpPr txBox="1">
            <a:spLocks noChangeArrowheads="1"/>
          </p:cNvSpPr>
          <p:nvPr/>
        </p:nvSpPr>
        <p:spPr bwMode="auto">
          <a:xfrm>
            <a:off x="1524000" y="2209800"/>
            <a:ext cx="259715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Char char="v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3600" b="1">
                <a:solidFill>
                  <a:srgbClr val="FF0000"/>
                </a:solidFill>
              </a:rPr>
              <a:t>Câu hỏi:</a:t>
            </a:r>
          </a:p>
        </p:txBody>
      </p:sp>
      <p:sp>
        <p:nvSpPr>
          <p:cNvPr id="17" name="AutoShape 4">
            <a:hlinkClick r:id="rId12" action="ppaction://hlinksldjump" highlightClick="1">
              <a:snd r:embed="rId4" name="Qua trang.wav"/>
            </a:hlinkClick>
          </p:cNvPr>
          <p:cNvSpPr>
            <a:spLocks noChangeArrowheads="1"/>
          </p:cNvSpPr>
          <p:nvPr/>
        </p:nvSpPr>
        <p:spPr bwMode="auto">
          <a:xfrm>
            <a:off x="5581650" y="3400729"/>
            <a:ext cx="1733550" cy="1524000"/>
          </a:xfrm>
          <a:prstGeom prst="bevel">
            <a:avLst>
              <a:gd name="adj" fmla="val 12500"/>
            </a:avLst>
          </a:prstGeom>
          <a:gradFill rotWithShape="0">
            <a:gsLst>
              <a:gs pos="0">
                <a:srgbClr val="FFFF66"/>
              </a:gs>
              <a:gs pos="100000">
                <a:srgbClr val="CC3300"/>
              </a:gs>
            </a:gsLst>
            <a:path path="rect">
              <a:fillToRect l="50000" t="50000" r="50000" b="50000"/>
            </a:path>
          </a:gradFill>
          <a:ln w="12700">
            <a:solidFill>
              <a:schemeClr val="bg2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Char char="v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en-US" altLang="en-US" sz="4400" b="1" smtClean="0">
                <a:solidFill>
                  <a:srgbClr val="800000"/>
                </a:solidFill>
                <a:latin typeface="VNI-Bodon-Poster" pitchFamily="2" charset="0"/>
              </a:rPr>
              <a:t>3</a:t>
            </a:r>
            <a:endParaRPr lang="en-US" altLang="en-US" sz="4400" b="1">
              <a:solidFill>
                <a:srgbClr val="800000"/>
              </a:solidFill>
              <a:latin typeface="VNI-Bodon-Poster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18262668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repeatCount="indefinite" fill="remove" grpId="0" nodeType="withEffect">
                                  <p:stCondLst>
                                    <p:cond delay="50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1116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1116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" presetClass="mediacall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11140" fill="hold"/>
                                        <p:tgtEl>
                                          <p:spTgt spid="11164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1116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 nodeType="clickPar">
                      <p:stCondLst>
                        <p:cond delay="0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5" dur="500"/>
                                        <p:tgtEl>
                                          <p:spTgt spid="1116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16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1618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116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 nodeType="clickPar">
                      <p:stCondLst>
                        <p:cond delay="0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1" dur="500"/>
                                        <p:tgtEl>
                                          <p:spTgt spid="1116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16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1620"/>
                  </p:tgtEl>
                </p:cond>
              </p:nextCondLst>
            </p:seq>
            <p:audio>
              <p:cMediaNode>
                <p:cTn id="2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1647"/>
                </p:tgtEl>
              </p:cMediaNode>
            </p:audio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</p:childTnLst>
        </p:cTn>
      </p:par>
    </p:tnLst>
    <p:bldLst>
      <p:bldP spid="111618" grpId="0" animBg="1"/>
      <p:bldP spid="111620" grpId="0" animBg="1"/>
      <p:bldP spid="111631" grpId="0" animBg="1"/>
      <p:bldP spid="17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2" descr="mommy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4294" y="-76188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075" name="Group 3"/>
          <p:cNvGrpSpPr>
            <a:grpSpLocks/>
          </p:cNvGrpSpPr>
          <p:nvPr/>
        </p:nvGrpSpPr>
        <p:grpSpPr bwMode="auto">
          <a:xfrm>
            <a:off x="590550" y="4404679"/>
            <a:ext cx="7277100" cy="709612"/>
            <a:chOff x="144" y="1892"/>
            <a:chExt cx="4751" cy="447"/>
          </a:xfrm>
        </p:grpSpPr>
        <p:sp>
          <p:nvSpPr>
            <p:cNvPr id="38943" name="Rectangle 4" descr="Water droplets"/>
            <p:cNvSpPr>
              <a:spLocks noChangeArrowheads="1"/>
            </p:cNvSpPr>
            <p:nvPr/>
          </p:nvSpPr>
          <p:spPr bwMode="auto">
            <a:xfrm>
              <a:off x="4513" y="1993"/>
              <a:ext cx="121" cy="233"/>
            </a:xfrm>
            <a:prstGeom prst="rect">
              <a:avLst/>
            </a:prstGeom>
            <a:blipFill dpi="0" rotWithShape="1">
              <a:blip r:embed="rId6"/>
              <a:srcRect/>
              <a:tile tx="0" ty="0" sx="100000" sy="100000" flip="none" algn="tl"/>
            </a:blipFill>
            <a:ln w="9525" algn="ctr">
              <a:solidFill>
                <a:srgbClr val="008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38944" name="AutoShape 5" descr="Water droplets"/>
            <p:cNvSpPr>
              <a:spLocks noChangeArrowheads="1"/>
            </p:cNvSpPr>
            <p:nvPr/>
          </p:nvSpPr>
          <p:spPr bwMode="auto">
            <a:xfrm>
              <a:off x="144" y="1892"/>
              <a:ext cx="4751" cy="447"/>
            </a:xfrm>
            <a:prstGeom prst="roundRect">
              <a:avLst>
                <a:gd name="adj" fmla="val 16667"/>
              </a:avLst>
            </a:prstGeom>
            <a:blipFill dpi="0" rotWithShape="1">
              <a:blip r:embed="rId6"/>
              <a:srcRect/>
              <a:tile tx="0" ty="0" sx="100000" sy="100000" flip="none" algn="tl"/>
            </a:blipFill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r>
                <a:rPr lang="en-US" sz="3600" b="1" dirty="0">
                  <a:solidFill>
                    <a:srgbClr val="FF0000"/>
                  </a:solidFill>
                </a:rPr>
                <a:t>C. </a:t>
              </a:r>
              <a:r>
                <a:rPr lang="en-US" sz="3600" b="1" dirty="0" smtClean="0">
                  <a:solidFill>
                    <a:srgbClr val="FF0000"/>
                  </a:solidFill>
                </a:rPr>
                <a:t>Paint</a:t>
              </a:r>
              <a:endParaRPr lang="en-US" sz="3600" b="1" dirty="0">
                <a:solidFill>
                  <a:srgbClr val="FF0000"/>
                </a:solidFill>
              </a:endParaRPr>
            </a:p>
          </p:txBody>
        </p:sp>
      </p:grpSp>
      <p:sp>
        <p:nvSpPr>
          <p:cNvPr id="38916" name="Text Box 12"/>
          <p:cNvSpPr txBox="1">
            <a:spLocks noChangeArrowheads="1"/>
          </p:cNvSpPr>
          <p:nvPr/>
        </p:nvSpPr>
        <p:spPr bwMode="auto">
          <a:xfrm>
            <a:off x="1066800" y="1157289"/>
            <a:ext cx="5410200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w Cen MT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w Cen MT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w Cen MT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w Cen MT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w Cen MT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endParaRPr lang="en-US" sz="3200" b="1">
              <a:solidFill>
                <a:srgbClr val="FF0000"/>
              </a:solidFill>
              <a:latin typeface=".VnTimeH" pitchFamily="34" charset="0"/>
              <a:cs typeface="Arial" pitchFamily="34" charset="0"/>
            </a:endParaRPr>
          </a:p>
        </p:txBody>
      </p:sp>
      <p:pic>
        <p:nvPicPr>
          <p:cNvPr id="38917" name="Picture 13" descr="bell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52139">
            <a:off x="420291" y="-114300"/>
            <a:ext cx="1147763" cy="1195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86" name="Rectangle 14"/>
          <p:cNvSpPr>
            <a:spLocks noChangeArrowheads="1"/>
          </p:cNvSpPr>
          <p:nvPr/>
        </p:nvSpPr>
        <p:spPr bwMode="auto">
          <a:xfrm>
            <a:off x="3124200" y="6216650"/>
            <a:ext cx="2286000" cy="533400"/>
          </a:xfrm>
          <a:prstGeom prst="rect">
            <a:avLst/>
          </a:prstGeom>
          <a:solidFill>
            <a:srgbClr val="FFFF00"/>
          </a:solidFill>
          <a:ln w="63500">
            <a:solidFill>
              <a:srgbClr val="00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5000" b="1">
                <a:solidFill>
                  <a:srgbClr val="FF3300"/>
                </a:solidFill>
                <a:latin typeface=".VnTime" pitchFamily="34" charset="0"/>
              </a:rPr>
              <a:t>HÕt giê</a:t>
            </a:r>
          </a:p>
        </p:txBody>
      </p:sp>
      <p:grpSp>
        <p:nvGrpSpPr>
          <p:cNvPr id="3089" name="Group 17"/>
          <p:cNvGrpSpPr>
            <a:grpSpLocks/>
          </p:cNvGrpSpPr>
          <p:nvPr/>
        </p:nvGrpSpPr>
        <p:grpSpPr bwMode="auto">
          <a:xfrm>
            <a:off x="304410" y="1207403"/>
            <a:ext cx="8055769" cy="2145220"/>
            <a:chOff x="129" y="212"/>
            <a:chExt cx="4918" cy="3083"/>
          </a:xfrm>
        </p:grpSpPr>
        <p:sp>
          <p:nvSpPr>
            <p:cNvPr id="38941" name="Rectangle 18" descr="Parchment"/>
            <p:cNvSpPr>
              <a:spLocks noChangeArrowheads="1"/>
            </p:cNvSpPr>
            <p:nvPr/>
          </p:nvSpPr>
          <p:spPr bwMode="auto">
            <a:xfrm>
              <a:off x="4569" y="1147"/>
              <a:ext cx="113" cy="404"/>
            </a:xfrm>
            <a:prstGeom prst="rect">
              <a:avLst/>
            </a:prstGeom>
            <a:blipFill dpi="0" rotWithShape="1">
              <a:blip r:embed="rId8"/>
              <a:srcRect/>
              <a:tile tx="0" ty="0" sx="100000" sy="100000" flip="none" algn="tl"/>
            </a:blipFill>
            <a:ln w="9525" algn="ctr">
              <a:solidFill>
                <a:srgbClr val="008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38942" name="AutoShape 19" descr="Parchment"/>
            <p:cNvSpPr>
              <a:spLocks noChangeArrowheads="1"/>
            </p:cNvSpPr>
            <p:nvPr/>
          </p:nvSpPr>
          <p:spPr bwMode="auto">
            <a:xfrm>
              <a:off x="129" y="212"/>
              <a:ext cx="4918" cy="3083"/>
            </a:xfrm>
            <a:prstGeom prst="roundRect">
              <a:avLst>
                <a:gd name="adj" fmla="val 16667"/>
              </a:avLst>
            </a:prstGeom>
            <a:blipFill dpi="0" rotWithShape="1">
              <a:blip r:embed="rId8"/>
              <a:srcRect/>
              <a:tile tx="0" ty="0" sx="100000" sy="100000" flip="none" algn="tl"/>
            </a:blipFill>
            <a:ln w="9525" algn="ctr">
              <a:solidFill>
                <a:srgbClr val="FF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r>
                <a:rPr lang="en-US" sz="4000" b="1" dirty="0">
                  <a:solidFill>
                    <a:srgbClr val="FF0000"/>
                  </a:solidFill>
                </a:rPr>
                <a:t>1</a:t>
              </a:r>
              <a:r>
                <a:rPr lang="en-US" sz="4000" b="1" dirty="0" smtClean="0">
                  <a:solidFill>
                    <a:srgbClr val="FF0000"/>
                  </a:solidFill>
                </a:rPr>
                <a:t>. </a:t>
              </a:r>
              <a:r>
                <a:rPr lang="en-US" sz="4000" b="1" dirty="0" err="1" smtClean="0">
                  <a:solidFill>
                    <a:srgbClr val="FF0000"/>
                  </a:solidFill>
                </a:rPr>
                <a:t>Em</a:t>
              </a:r>
              <a:r>
                <a:rPr lang="en-US" sz="4000" b="1" dirty="0" smtClean="0">
                  <a:solidFill>
                    <a:srgbClr val="FF0000"/>
                  </a:solidFill>
                </a:rPr>
                <a:t> </a:t>
              </a:r>
              <a:r>
                <a:rPr lang="en-US" sz="4000" b="1" dirty="0" err="1" smtClean="0">
                  <a:solidFill>
                    <a:srgbClr val="FF0000"/>
                  </a:solidFill>
                </a:rPr>
                <a:t>hãy</a:t>
              </a:r>
              <a:r>
                <a:rPr lang="en-US" sz="4000" b="1" dirty="0" smtClean="0">
                  <a:solidFill>
                    <a:srgbClr val="FF0000"/>
                  </a:solidFill>
                </a:rPr>
                <a:t> </a:t>
              </a:r>
              <a:r>
                <a:rPr lang="en-US" sz="4000" b="1" dirty="0" err="1" smtClean="0">
                  <a:solidFill>
                    <a:srgbClr val="FF0000"/>
                  </a:solidFill>
                </a:rPr>
                <a:t>cho</a:t>
              </a:r>
              <a:r>
                <a:rPr lang="en-US" sz="4000" b="1" dirty="0" smtClean="0">
                  <a:solidFill>
                    <a:srgbClr val="FF0000"/>
                  </a:solidFill>
                </a:rPr>
                <a:t> </a:t>
              </a:r>
              <a:r>
                <a:rPr lang="en-US" sz="4000" b="1" dirty="0" err="1" smtClean="0">
                  <a:solidFill>
                    <a:srgbClr val="FF0000"/>
                  </a:solidFill>
                </a:rPr>
                <a:t>biết</a:t>
              </a:r>
              <a:r>
                <a:rPr lang="en-US" sz="4000" b="1" dirty="0" smtClean="0">
                  <a:solidFill>
                    <a:srgbClr val="FF0000"/>
                  </a:solidFill>
                </a:rPr>
                <a:t> </a:t>
              </a:r>
              <a:r>
                <a:rPr lang="en-US" sz="4000" b="1" dirty="0" err="1" smtClean="0">
                  <a:solidFill>
                    <a:srgbClr val="FF0000"/>
                  </a:solidFill>
                </a:rPr>
                <a:t>tên</a:t>
              </a:r>
              <a:r>
                <a:rPr lang="en-US" sz="4000" b="1" dirty="0" smtClean="0">
                  <a:solidFill>
                    <a:srgbClr val="FF0000"/>
                  </a:solidFill>
                </a:rPr>
                <a:t> </a:t>
              </a:r>
              <a:r>
                <a:rPr lang="en-US" sz="4000" b="1" dirty="0" err="1" smtClean="0">
                  <a:solidFill>
                    <a:srgbClr val="FF0000"/>
                  </a:solidFill>
                </a:rPr>
                <a:t>phần</a:t>
              </a:r>
              <a:r>
                <a:rPr lang="en-US" sz="4000" b="1" dirty="0" smtClean="0">
                  <a:solidFill>
                    <a:srgbClr val="FF0000"/>
                  </a:solidFill>
                </a:rPr>
                <a:t> </a:t>
              </a:r>
              <a:r>
                <a:rPr lang="en-US" sz="4000" b="1" dirty="0" err="1" smtClean="0">
                  <a:solidFill>
                    <a:srgbClr val="FF0000"/>
                  </a:solidFill>
                </a:rPr>
                <a:t>mềm</a:t>
              </a:r>
              <a:r>
                <a:rPr lang="en-US" sz="4000" b="1" dirty="0" smtClean="0">
                  <a:solidFill>
                    <a:srgbClr val="FF0000"/>
                  </a:solidFill>
                </a:rPr>
                <a:t> </a:t>
              </a:r>
              <a:r>
                <a:rPr lang="en-US" sz="4000" b="1" dirty="0" err="1" smtClean="0">
                  <a:solidFill>
                    <a:srgbClr val="FF0000"/>
                  </a:solidFill>
                </a:rPr>
                <a:t>sử</a:t>
              </a:r>
              <a:r>
                <a:rPr lang="en-US" sz="4000" b="1" dirty="0" smtClean="0">
                  <a:solidFill>
                    <a:srgbClr val="FF0000"/>
                  </a:solidFill>
                </a:rPr>
                <a:t> </a:t>
              </a:r>
              <a:r>
                <a:rPr lang="en-US" sz="4000" b="1" dirty="0" err="1" smtClean="0">
                  <a:solidFill>
                    <a:srgbClr val="FF0000"/>
                  </a:solidFill>
                </a:rPr>
                <a:t>dụng</a:t>
              </a:r>
              <a:r>
                <a:rPr lang="en-US" sz="4000" b="1" dirty="0" smtClean="0">
                  <a:solidFill>
                    <a:srgbClr val="FF0000"/>
                  </a:solidFill>
                </a:rPr>
                <a:t> </a:t>
              </a:r>
              <a:r>
                <a:rPr lang="en-US" sz="4000" b="1" dirty="0" err="1" smtClean="0">
                  <a:solidFill>
                    <a:srgbClr val="FF0000"/>
                  </a:solidFill>
                </a:rPr>
                <a:t>trong</a:t>
              </a:r>
              <a:r>
                <a:rPr lang="en-US" sz="4000" b="1" dirty="0" smtClean="0">
                  <a:solidFill>
                    <a:srgbClr val="FF0000"/>
                  </a:solidFill>
                </a:rPr>
                <a:t> </a:t>
              </a:r>
              <a:r>
                <a:rPr lang="en-US" sz="4000" b="1" dirty="0" err="1" smtClean="0">
                  <a:solidFill>
                    <a:srgbClr val="FF0000"/>
                  </a:solidFill>
                </a:rPr>
                <a:t>bài</a:t>
              </a:r>
              <a:r>
                <a:rPr lang="en-US" sz="4000" b="1" dirty="0" smtClean="0">
                  <a:solidFill>
                    <a:srgbClr val="FF0000"/>
                  </a:solidFill>
                </a:rPr>
                <a:t>? </a:t>
              </a:r>
              <a:endParaRPr lang="en-US" sz="4000" b="1" dirty="0">
                <a:solidFill>
                  <a:srgbClr val="0000FF"/>
                </a:solidFill>
              </a:endParaRPr>
            </a:p>
            <a:p>
              <a:endParaRPr lang="en-US" sz="4000" b="1" dirty="0"/>
            </a:p>
          </p:txBody>
        </p:sp>
      </p:grpSp>
      <p:sp>
        <p:nvSpPr>
          <p:cNvPr id="38940" name="AutoShape 22" descr="Water droplets"/>
          <p:cNvSpPr>
            <a:spLocks noChangeArrowheads="1"/>
          </p:cNvSpPr>
          <p:nvPr/>
        </p:nvSpPr>
        <p:spPr bwMode="auto">
          <a:xfrm>
            <a:off x="550307" y="2950991"/>
            <a:ext cx="7317343" cy="715089"/>
          </a:xfrm>
          <a:prstGeom prst="roundRect">
            <a:avLst>
              <a:gd name="adj" fmla="val 16667"/>
            </a:avLst>
          </a:prstGeom>
          <a:blipFill dpi="0" rotWithShape="1">
            <a:blip r:embed="rId6"/>
            <a:srcRect/>
            <a:tile tx="0" ty="0" sx="100000" sy="100000" flip="none" algn="tl"/>
          </a:blipFill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pPr marL="342900" indent="-342900"/>
            <a:r>
              <a:rPr lang="vi-VN" sz="3600" b="1" dirty="0">
                <a:solidFill>
                  <a:srgbClr val="FF0000"/>
                </a:solidFill>
              </a:rPr>
              <a:t>A</a:t>
            </a:r>
            <a:r>
              <a:rPr lang="vi-VN" sz="3600" b="1" dirty="0" smtClean="0">
                <a:solidFill>
                  <a:srgbClr val="FF0000"/>
                </a:solidFill>
              </a:rPr>
              <a:t>.</a:t>
            </a:r>
            <a:r>
              <a:rPr lang="en-US" sz="3600" b="1" dirty="0">
                <a:solidFill>
                  <a:srgbClr val="FF0000"/>
                </a:solidFill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</a:rPr>
              <a:t>Soạn</a:t>
            </a:r>
            <a:r>
              <a:rPr lang="en-US" sz="3600" b="1" dirty="0" smtClean="0">
                <a:solidFill>
                  <a:srgbClr val="FF0000"/>
                </a:solidFill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</a:rPr>
              <a:t>thảo</a:t>
            </a:r>
            <a:r>
              <a:rPr lang="en-US" sz="3600" b="1" dirty="0" smtClean="0">
                <a:solidFill>
                  <a:srgbClr val="FF0000"/>
                </a:solidFill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</a:rPr>
              <a:t>văn</a:t>
            </a:r>
            <a:r>
              <a:rPr lang="en-US" sz="3600" b="1" dirty="0" smtClean="0">
                <a:solidFill>
                  <a:srgbClr val="FF0000"/>
                </a:solidFill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</a:rPr>
              <a:t>bản</a:t>
            </a:r>
            <a:r>
              <a:rPr lang="en-US" sz="3600" b="1" dirty="0" smtClean="0">
                <a:solidFill>
                  <a:srgbClr val="FF0000"/>
                </a:solidFill>
              </a:rPr>
              <a:t> word</a:t>
            </a:r>
            <a:endParaRPr lang="en-US" sz="3600" b="1" dirty="0">
              <a:solidFill>
                <a:srgbClr val="FF0000"/>
              </a:solidFill>
            </a:endParaRPr>
          </a:p>
        </p:txBody>
      </p:sp>
      <p:grpSp>
        <p:nvGrpSpPr>
          <p:cNvPr id="3095" name="Group 23"/>
          <p:cNvGrpSpPr>
            <a:grpSpLocks/>
          </p:cNvGrpSpPr>
          <p:nvPr/>
        </p:nvGrpSpPr>
        <p:grpSpPr bwMode="auto">
          <a:xfrm>
            <a:off x="565547" y="3666080"/>
            <a:ext cx="7250906" cy="709613"/>
            <a:chOff x="148" y="1938"/>
            <a:chExt cx="4742" cy="353"/>
          </a:xfrm>
        </p:grpSpPr>
        <p:sp>
          <p:nvSpPr>
            <p:cNvPr id="38937" name="Rectangle 24" descr="Water droplets"/>
            <p:cNvSpPr>
              <a:spLocks noChangeArrowheads="1"/>
            </p:cNvSpPr>
            <p:nvPr/>
          </p:nvSpPr>
          <p:spPr bwMode="auto">
            <a:xfrm>
              <a:off x="4513" y="2018"/>
              <a:ext cx="121" cy="184"/>
            </a:xfrm>
            <a:prstGeom prst="rect">
              <a:avLst/>
            </a:prstGeom>
            <a:blipFill dpi="0" rotWithShape="1">
              <a:blip r:embed="rId6"/>
              <a:srcRect/>
              <a:tile tx="0" ty="0" sx="100000" sy="100000" flip="none" algn="tl"/>
            </a:blipFill>
            <a:ln w="9525" algn="ctr">
              <a:solidFill>
                <a:srgbClr val="008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38938" name="AutoShape 25" descr="Water droplets"/>
            <p:cNvSpPr>
              <a:spLocks noChangeArrowheads="1"/>
            </p:cNvSpPr>
            <p:nvPr/>
          </p:nvSpPr>
          <p:spPr bwMode="auto">
            <a:xfrm>
              <a:off x="148" y="1938"/>
              <a:ext cx="4742" cy="353"/>
            </a:xfrm>
            <a:prstGeom prst="roundRect">
              <a:avLst>
                <a:gd name="adj" fmla="val 16667"/>
              </a:avLst>
            </a:prstGeom>
            <a:blipFill dpi="0" rotWithShape="1">
              <a:blip r:embed="rId6"/>
              <a:srcRect/>
              <a:tile tx="0" ty="0" sx="100000" sy="100000" flip="none" algn="tl"/>
            </a:blipFill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marL="342900" indent="-342900"/>
              <a:r>
                <a:rPr lang="en-US" sz="3600" b="1" dirty="0">
                  <a:solidFill>
                    <a:srgbClr val="FF0000"/>
                  </a:solidFill>
                </a:rPr>
                <a:t>B. </a:t>
              </a:r>
              <a:r>
                <a:rPr lang="en-US" sz="3600" b="1" dirty="0" err="1">
                  <a:solidFill>
                    <a:srgbClr val="FF0000"/>
                  </a:solidFill>
                </a:rPr>
                <a:t>Diệt</a:t>
              </a:r>
              <a:r>
                <a:rPr lang="en-US" sz="3600" b="1" dirty="0">
                  <a:solidFill>
                    <a:srgbClr val="FF0000"/>
                  </a:solidFill>
                </a:rPr>
                <a:t> virus</a:t>
              </a:r>
            </a:p>
          </p:txBody>
        </p:sp>
      </p:grpSp>
      <p:grpSp>
        <p:nvGrpSpPr>
          <p:cNvPr id="3098" name="Group 26"/>
          <p:cNvGrpSpPr>
            <a:grpSpLocks/>
          </p:cNvGrpSpPr>
          <p:nvPr/>
        </p:nvGrpSpPr>
        <p:grpSpPr bwMode="auto">
          <a:xfrm>
            <a:off x="600076" y="5200651"/>
            <a:ext cx="7269956" cy="777875"/>
            <a:chOff x="142" y="1871"/>
            <a:chExt cx="4757" cy="490"/>
          </a:xfrm>
        </p:grpSpPr>
        <p:sp>
          <p:nvSpPr>
            <p:cNvPr id="38935" name="Rectangle 27"/>
            <p:cNvSpPr>
              <a:spLocks noChangeArrowheads="1"/>
            </p:cNvSpPr>
            <p:nvPr/>
          </p:nvSpPr>
          <p:spPr bwMode="auto">
            <a:xfrm>
              <a:off x="4513" y="1993"/>
              <a:ext cx="121" cy="233"/>
            </a:xfrm>
            <a:prstGeom prst="rect">
              <a:avLst/>
            </a:prstGeom>
            <a:solidFill>
              <a:srgbClr val="FFFF00"/>
            </a:solidFill>
            <a:ln w="9525" algn="ctr">
              <a:solidFill>
                <a:srgbClr val="008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38936" name="AutoShape 28"/>
            <p:cNvSpPr>
              <a:spLocks noChangeArrowheads="1"/>
            </p:cNvSpPr>
            <p:nvPr/>
          </p:nvSpPr>
          <p:spPr bwMode="auto">
            <a:xfrm>
              <a:off x="142" y="1871"/>
              <a:ext cx="4757" cy="490"/>
            </a:xfrm>
            <a:prstGeom prst="roundRect">
              <a:avLst>
                <a:gd name="adj" fmla="val 16667"/>
              </a:avLst>
            </a:prstGeom>
            <a:solidFill>
              <a:srgbClr val="FFFF00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r>
                <a:rPr lang="en-US" sz="4000" b="1">
                  <a:solidFill>
                    <a:srgbClr val="FF0000"/>
                  </a:solidFill>
                </a:rPr>
                <a:t>Đáp án: A </a:t>
              </a:r>
            </a:p>
          </p:txBody>
        </p:sp>
      </p:grpSp>
      <p:sp>
        <p:nvSpPr>
          <p:cNvPr id="38923" name="Rectangle 29" descr="Bouquet"/>
          <p:cNvSpPr>
            <a:spLocks noChangeArrowheads="1"/>
          </p:cNvSpPr>
          <p:nvPr/>
        </p:nvSpPr>
        <p:spPr bwMode="auto">
          <a:xfrm>
            <a:off x="8229600" y="3627438"/>
            <a:ext cx="576263" cy="368300"/>
          </a:xfrm>
          <a:prstGeom prst="rect">
            <a:avLst/>
          </a:prstGeom>
          <a:blipFill dpi="0" rotWithShape="1">
            <a:blip r:embed="rId9"/>
            <a:srcRect/>
            <a:tile tx="0" ty="0" sx="100000" sy="100000" flip="none" algn="tl"/>
          </a:blip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38924" name="Oval 30"/>
          <p:cNvSpPr>
            <a:spLocks noChangeArrowheads="1"/>
          </p:cNvSpPr>
          <p:nvPr/>
        </p:nvSpPr>
        <p:spPr bwMode="auto">
          <a:xfrm>
            <a:off x="8077200" y="979974"/>
            <a:ext cx="1187053" cy="1152525"/>
          </a:xfrm>
          <a:prstGeom prst="ellipse">
            <a:avLst/>
          </a:prstGeom>
          <a:gradFill rotWithShape="1">
            <a:gsLst>
              <a:gs pos="0">
                <a:srgbClr val="66FF33"/>
              </a:gs>
              <a:gs pos="100000">
                <a:srgbClr val="2F7618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7" name="Oval 6"/>
          <p:cNvSpPr>
            <a:spLocks noChangeArrowheads="1"/>
          </p:cNvSpPr>
          <p:nvPr/>
        </p:nvSpPr>
        <p:spPr bwMode="auto">
          <a:xfrm>
            <a:off x="3657600" y="6096000"/>
            <a:ext cx="1066800" cy="609600"/>
          </a:xfrm>
          <a:prstGeom prst="ellipse">
            <a:avLst/>
          </a:prstGeom>
          <a:solidFill>
            <a:srgbClr val="800000"/>
          </a:solidFill>
          <a:ln w="6350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en-US" sz="6000" b="1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Arial" pitchFamily="34" charset="0"/>
                <a:cs typeface="Arial" charset="0"/>
              </a:rPr>
              <a:t>9</a:t>
            </a:r>
          </a:p>
        </p:txBody>
      </p:sp>
      <p:sp>
        <p:nvSpPr>
          <p:cNvPr id="38" name="Oval 7"/>
          <p:cNvSpPr>
            <a:spLocks noChangeArrowheads="1"/>
          </p:cNvSpPr>
          <p:nvPr/>
        </p:nvSpPr>
        <p:spPr bwMode="auto">
          <a:xfrm>
            <a:off x="3581400" y="6096000"/>
            <a:ext cx="1143000" cy="609600"/>
          </a:xfrm>
          <a:prstGeom prst="ellipse">
            <a:avLst/>
          </a:prstGeom>
          <a:solidFill>
            <a:srgbClr val="800000"/>
          </a:solidFill>
          <a:ln w="6350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en-US" sz="6000" b="1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Arial" pitchFamily="34" charset="0"/>
                <a:cs typeface="Arial" charset="0"/>
              </a:rPr>
              <a:t>8</a:t>
            </a:r>
          </a:p>
        </p:txBody>
      </p:sp>
      <p:sp>
        <p:nvSpPr>
          <p:cNvPr id="39" name="Oval 8"/>
          <p:cNvSpPr>
            <a:spLocks noChangeArrowheads="1"/>
          </p:cNvSpPr>
          <p:nvPr/>
        </p:nvSpPr>
        <p:spPr bwMode="auto">
          <a:xfrm>
            <a:off x="3657600" y="6096000"/>
            <a:ext cx="1066800" cy="609600"/>
          </a:xfrm>
          <a:prstGeom prst="ellipse">
            <a:avLst/>
          </a:prstGeom>
          <a:solidFill>
            <a:srgbClr val="800000"/>
          </a:solidFill>
          <a:ln w="6350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en-US" sz="6000" b="1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Arial" pitchFamily="34" charset="0"/>
                <a:cs typeface="Arial" charset="0"/>
              </a:rPr>
              <a:t>5</a:t>
            </a:r>
          </a:p>
        </p:txBody>
      </p:sp>
      <p:sp>
        <p:nvSpPr>
          <p:cNvPr id="40" name="Oval 9"/>
          <p:cNvSpPr>
            <a:spLocks noChangeArrowheads="1"/>
          </p:cNvSpPr>
          <p:nvPr/>
        </p:nvSpPr>
        <p:spPr bwMode="auto">
          <a:xfrm>
            <a:off x="3657600" y="6096000"/>
            <a:ext cx="1143000" cy="609600"/>
          </a:xfrm>
          <a:prstGeom prst="ellipse">
            <a:avLst/>
          </a:prstGeom>
          <a:solidFill>
            <a:srgbClr val="800000"/>
          </a:solidFill>
          <a:ln w="6350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en-US" sz="6000" b="1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Arial" pitchFamily="34" charset="0"/>
                <a:cs typeface="Arial" charset="0"/>
              </a:rPr>
              <a:t>4</a:t>
            </a:r>
          </a:p>
        </p:txBody>
      </p:sp>
      <p:sp>
        <p:nvSpPr>
          <p:cNvPr id="41" name="Oval 10"/>
          <p:cNvSpPr>
            <a:spLocks noChangeArrowheads="1"/>
          </p:cNvSpPr>
          <p:nvPr/>
        </p:nvSpPr>
        <p:spPr bwMode="auto">
          <a:xfrm>
            <a:off x="3733800" y="6096000"/>
            <a:ext cx="1066800" cy="533400"/>
          </a:xfrm>
          <a:prstGeom prst="ellipse">
            <a:avLst/>
          </a:prstGeom>
          <a:solidFill>
            <a:srgbClr val="800000"/>
          </a:solidFill>
          <a:ln w="6350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en-US" sz="6000" b="1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Arial" pitchFamily="34" charset="0"/>
                <a:cs typeface="Arial" charset="0"/>
              </a:rPr>
              <a:t>3</a:t>
            </a:r>
          </a:p>
        </p:txBody>
      </p:sp>
      <p:sp>
        <p:nvSpPr>
          <p:cNvPr id="42" name="Oval 11"/>
          <p:cNvSpPr>
            <a:spLocks noChangeArrowheads="1"/>
          </p:cNvSpPr>
          <p:nvPr/>
        </p:nvSpPr>
        <p:spPr bwMode="auto">
          <a:xfrm>
            <a:off x="3657600" y="6096000"/>
            <a:ext cx="1143000" cy="609600"/>
          </a:xfrm>
          <a:prstGeom prst="ellipse">
            <a:avLst/>
          </a:prstGeom>
          <a:solidFill>
            <a:srgbClr val="800000"/>
          </a:solidFill>
          <a:ln w="6350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en-US" sz="6000" b="1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Arial" pitchFamily="34" charset="0"/>
                <a:cs typeface="Arial" charset="0"/>
              </a:rPr>
              <a:t>2</a:t>
            </a:r>
          </a:p>
        </p:txBody>
      </p:sp>
      <p:sp>
        <p:nvSpPr>
          <p:cNvPr id="43" name="Oval 15"/>
          <p:cNvSpPr>
            <a:spLocks noChangeArrowheads="1"/>
          </p:cNvSpPr>
          <p:nvPr/>
        </p:nvSpPr>
        <p:spPr bwMode="auto">
          <a:xfrm>
            <a:off x="3657600" y="6096000"/>
            <a:ext cx="1066800" cy="609600"/>
          </a:xfrm>
          <a:prstGeom prst="ellipse">
            <a:avLst/>
          </a:prstGeom>
          <a:solidFill>
            <a:srgbClr val="800000"/>
          </a:solidFill>
          <a:ln w="6350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en-US" sz="6000" b="1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Arial" pitchFamily="34" charset="0"/>
                <a:cs typeface="Arial" charset="0"/>
              </a:rPr>
              <a:t>7</a:t>
            </a:r>
          </a:p>
        </p:txBody>
      </p:sp>
      <p:sp>
        <p:nvSpPr>
          <p:cNvPr id="44" name="Oval 16"/>
          <p:cNvSpPr>
            <a:spLocks noChangeArrowheads="1"/>
          </p:cNvSpPr>
          <p:nvPr/>
        </p:nvSpPr>
        <p:spPr bwMode="auto">
          <a:xfrm>
            <a:off x="3657600" y="6096000"/>
            <a:ext cx="1066800" cy="609600"/>
          </a:xfrm>
          <a:prstGeom prst="ellipse">
            <a:avLst/>
          </a:prstGeom>
          <a:solidFill>
            <a:srgbClr val="800000"/>
          </a:solidFill>
          <a:ln w="6350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en-US" sz="6000" b="1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Arial" pitchFamily="34" charset="0"/>
                <a:cs typeface="Arial" charset="0"/>
              </a:rPr>
              <a:t>6</a:t>
            </a:r>
          </a:p>
        </p:txBody>
      </p:sp>
      <p:sp>
        <p:nvSpPr>
          <p:cNvPr id="45" name="Oval 32"/>
          <p:cNvSpPr>
            <a:spLocks noChangeArrowheads="1"/>
          </p:cNvSpPr>
          <p:nvPr/>
        </p:nvSpPr>
        <p:spPr bwMode="auto">
          <a:xfrm>
            <a:off x="3657600" y="6113463"/>
            <a:ext cx="1066800" cy="609600"/>
          </a:xfrm>
          <a:prstGeom prst="ellipse">
            <a:avLst/>
          </a:prstGeom>
          <a:solidFill>
            <a:srgbClr val="800000"/>
          </a:solidFill>
          <a:ln w="6350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en-US" sz="6000" b="1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Arial" pitchFamily="34" charset="0"/>
                <a:cs typeface="Arial" charset="0"/>
              </a:rPr>
              <a:t>10</a:t>
            </a:r>
          </a:p>
        </p:txBody>
      </p:sp>
      <p:sp>
        <p:nvSpPr>
          <p:cNvPr id="46" name="Oval 35"/>
          <p:cNvSpPr>
            <a:spLocks noChangeArrowheads="1"/>
          </p:cNvSpPr>
          <p:nvPr/>
        </p:nvSpPr>
        <p:spPr bwMode="auto">
          <a:xfrm>
            <a:off x="3708797" y="6140450"/>
            <a:ext cx="1066800" cy="609600"/>
          </a:xfrm>
          <a:prstGeom prst="ellipse">
            <a:avLst/>
          </a:prstGeom>
          <a:solidFill>
            <a:srgbClr val="800000"/>
          </a:solidFill>
          <a:ln w="6350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en-US" sz="6000" b="1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Arial" pitchFamily="34" charset="0"/>
                <a:cs typeface="Arial" charset="0"/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488677542"/>
      </p:ext>
    </p:extLst>
  </p:cSld>
  <p:clrMapOvr>
    <a:masterClrMapping/>
  </p:clrMapOvr>
  <p:transition spd="med">
    <p:wheel spokes="3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0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89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30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000"/>
                            </p:stCondLst>
                            <p:childTnLst>
                              <p:par>
                                <p:cTn id="3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000"/>
                            </p:stCondLst>
                            <p:childTnLst>
                              <p:par>
                                <p:cTn id="3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0"/>
                            </p:stCondLst>
                            <p:childTnLst>
                              <p:par>
                                <p:cTn id="3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6000"/>
                            </p:stCondLst>
                            <p:childTnLst>
                              <p:par>
                                <p:cTn id="3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7000"/>
                            </p:stCondLst>
                            <p:childTnLst>
                              <p:par>
                                <p:cTn id="4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8000"/>
                            </p:stCondLst>
                            <p:childTnLst>
                              <p:par>
                                <p:cTn id="4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9000"/>
                            </p:stCondLst>
                            <p:childTnLst>
                              <p:par>
                                <p:cTn id="4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0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2" dur="500"/>
                                        <p:tgtEl>
                                          <p:spTgt spid="308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ring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7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3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3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30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30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apa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86" grpId="0" animBg="1"/>
      <p:bldP spid="38940" grpId="0" animBg="1"/>
      <p:bldP spid="37" grpId="0" animBg="1"/>
      <p:bldP spid="38" grpId="0" animBg="1"/>
      <p:bldP spid="39" grpId="0" animBg="1"/>
      <p:bldP spid="40" grpId="0" animBg="1"/>
      <p:bldP spid="41" grpId="0" animBg="1"/>
      <p:bldP spid="42" grpId="0" animBg="1"/>
      <p:bldP spid="43" grpId="0" animBg="1"/>
      <p:bldP spid="44" grpId="0" animBg="1"/>
      <p:bldP spid="45" grpId="0" animBg="1"/>
      <p:bldP spid="46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2" descr="mommy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4775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9939" name="Text Box 12"/>
          <p:cNvSpPr txBox="1">
            <a:spLocks noChangeArrowheads="1"/>
          </p:cNvSpPr>
          <p:nvPr/>
        </p:nvSpPr>
        <p:spPr bwMode="auto">
          <a:xfrm>
            <a:off x="1066800" y="1157289"/>
            <a:ext cx="5410200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w Cen MT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w Cen MT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w Cen MT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w Cen MT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w Cen MT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endParaRPr lang="en-US" sz="3200" b="1">
              <a:solidFill>
                <a:srgbClr val="FF0000"/>
              </a:solidFill>
              <a:latin typeface=".VnTimeH" pitchFamily="34" charset="0"/>
              <a:cs typeface="Arial" pitchFamily="34" charset="0"/>
            </a:endParaRPr>
          </a:p>
        </p:txBody>
      </p:sp>
      <p:pic>
        <p:nvPicPr>
          <p:cNvPr id="39940" name="Picture 13" descr="bell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52139">
            <a:off x="420291" y="-114300"/>
            <a:ext cx="1147763" cy="1195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86" name="Rectangle 14"/>
          <p:cNvSpPr>
            <a:spLocks noChangeArrowheads="1"/>
          </p:cNvSpPr>
          <p:nvPr/>
        </p:nvSpPr>
        <p:spPr bwMode="auto">
          <a:xfrm>
            <a:off x="3124200" y="6216650"/>
            <a:ext cx="2286000" cy="533400"/>
          </a:xfrm>
          <a:prstGeom prst="rect">
            <a:avLst/>
          </a:prstGeom>
          <a:solidFill>
            <a:srgbClr val="FFFF00"/>
          </a:solidFill>
          <a:ln w="63500">
            <a:solidFill>
              <a:srgbClr val="00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5000" b="1">
                <a:solidFill>
                  <a:srgbClr val="FF3300"/>
                </a:solidFill>
                <a:latin typeface=".VnTime" pitchFamily="34" charset="0"/>
              </a:rPr>
              <a:t>HÕt giê</a:t>
            </a:r>
          </a:p>
        </p:txBody>
      </p:sp>
      <p:grpSp>
        <p:nvGrpSpPr>
          <p:cNvPr id="3089" name="Group 17"/>
          <p:cNvGrpSpPr>
            <a:grpSpLocks/>
          </p:cNvGrpSpPr>
          <p:nvPr/>
        </p:nvGrpSpPr>
        <p:grpSpPr bwMode="auto">
          <a:xfrm>
            <a:off x="239315" y="1147957"/>
            <a:ext cx="8799910" cy="1463802"/>
            <a:chOff x="66" y="563"/>
            <a:chExt cx="4918" cy="1600"/>
          </a:xfrm>
        </p:grpSpPr>
        <p:sp>
          <p:nvSpPr>
            <p:cNvPr id="39965" name="Rectangle 18" descr="Parchment"/>
            <p:cNvSpPr>
              <a:spLocks noChangeArrowheads="1"/>
            </p:cNvSpPr>
            <p:nvPr/>
          </p:nvSpPr>
          <p:spPr bwMode="auto">
            <a:xfrm>
              <a:off x="4569" y="1147"/>
              <a:ext cx="113" cy="404"/>
            </a:xfrm>
            <a:prstGeom prst="rect">
              <a:avLst/>
            </a:prstGeom>
            <a:blipFill dpi="0" rotWithShape="1">
              <a:blip r:embed="rId8"/>
              <a:srcRect/>
              <a:tile tx="0" ty="0" sx="100000" sy="100000" flip="none" algn="tl"/>
            </a:blipFill>
            <a:ln w="9525" algn="ctr">
              <a:solidFill>
                <a:srgbClr val="008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39966" name="AutoShape 19" descr="Parchment"/>
            <p:cNvSpPr>
              <a:spLocks noChangeArrowheads="1"/>
            </p:cNvSpPr>
            <p:nvPr/>
          </p:nvSpPr>
          <p:spPr bwMode="auto">
            <a:xfrm>
              <a:off x="66" y="563"/>
              <a:ext cx="4918" cy="1600"/>
            </a:xfrm>
            <a:prstGeom prst="roundRect">
              <a:avLst>
                <a:gd name="adj" fmla="val 16667"/>
              </a:avLst>
            </a:prstGeom>
            <a:blipFill dpi="0" rotWithShape="1">
              <a:blip r:embed="rId8"/>
              <a:srcRect/>
              <a:tile tx="0" ty="0" sx="100000" sy="100000" flip="none" algn="tl"/>
            </a:blipFill>
            <a:ln w="9525" algn="ctr">
              <a:solidFill>
                <a:srgbClr val="FF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r>
                <a:rPr lang="en-US" sz="4000" b="1" dirty="0">
                  <a:solidFill>
                    <a:srgbClr val="FF0000"/>
                  </a:solidFill>
                </a:rPr>
                <a:t>2. </a:t>
              </a:r>
              <a:r>
                <a:rPr lang="en-US" sz="4000" b="1" dirty="0" err="1" smtClean="0">
                  <a:solidFill>
                    <a:srgbClr val="FF0000"/>
                  </a:solidFill>
                </a:rPr>
                <a:t>Biểu</a:t>
              </a:r>
              <a:r>
                <a:rPr lang="en-US" sz="4000" b="1" dirty="0" smtClean="0">
                  <a:solidFill>
                    <a:srgbClr val="FF0000"/>
                  </a:solidFill>
                </a:rPr>
                <a:t> </a:t>
              </a:r>
              <a:r>
                <a:rPr lang="en-US" sz="4000" b="1" dirty="0" err="1" smtClean="0">
                  <a:solidFill>
                    <a:srgbClr val="FF0000"/>
                  </a:solidFill>
                </a:rPr>
                <a:t>tượng</a:t>
              </a:r>
              <a:r>
                <a:rPr lang="en-US" sz="4000" b="1" dirty="0" smtClean="0">
                  <a:solidFill>
                    <a:srgbClr val="FF0000"/>
                  </a:solidFill>
                </a:rPr>
                <a:t> </a:t>
              </a:r>
              <a:r>
                <a:rPr lang="en-US" sz="4000" b="1" dirty="0" err="1" smtClean="0">
                  <a:solidFill>
                    <a:srgbClr val="FF0000"/>
                  </a:solidFill>
                </a:rPr>
                <a:t>sau</a:t>
              </a:r>
              <a:r>
                <a:rPr lang="en-US" sz="4000" b="1" dirty="0" smtClean="0">
                  <a:solidFill>
                    <a:srgbClr val="FF0000"/>
                  </a:solidFill>
                </a:rPr>
                <a:t>          </a:t>
              </a:r>
              <a:r>
                <a:rPr lang="en-US" sz="4000" b="1" dirty="0" err="1" smtClean="0">
                  <a:solidFill>
                    <a:srgbClr val="FF0000"/>
                  </a:solidFill>
                </a:rPr>
                <a:t>có</a:t>
              </a:r>
              <a:r>
                <a:rPr lang="en-US" sz="4000" b="1" dirty="0" smtClean="0">
                  <a:solidFill>
                    <a:srgbClr val="FF0000"/>
                  </a:solidFill>
                </a:rPr>
                <a:t> </a:t>
              </a:r>
              <a:r>
                <a:rPr lang="en-US" sz="4000" b="1" dirty="0" err="1" smtClean="0">
                  <a:solidFill>
                    <a:srgbClr val="FF0000"/>
                  </a:solidFill>
                </a:rPr>
                <a:t>chức</a:t>
              </a:r>
              <a:r>
                <a:rPr lang="en-US" sz="4000" b="1" dirty="0" smtClean="0">
                  <a:solidFill>
                    <a:srgbClr val="FF0000"/>
                  </a:solidFill>
                </a:rPr>
                <a:t> </a:t>
              </a:r>
              <a:r>
                <a:rPr lang="en-US" sz="4000" b="1" dirty="0" err="1" smtClean="0">
                  <a:solidFill>
                    <a:srgbClr val="FF0000"/>
                  </a:solidFill>
                </a:rPr>
                <a:t>năng</a:t>
              </a:r>
              <a:r>
                <a:rPr lang="en-US" sz="4000" b="1" dirty="0" smtClean="0">
                  <a:solidFill>
                    <a:srgbClr val="FF0000"/>
                  </a:solidFill>
                </a:rPr>
                <a:t> </a:t>
              </a:r>
              <a:r>
                <a:rPr lang="en-US" sz="4000" b="1" dirty="0" err="1" smtClean="0">
                  <a:solidFill>
                    <a:srgbClr val="FF0000"/>
                  </a:solidFill>
                </a:rPr>
                <a:t>gì</a:t>
              </a:r>
              <a:r>
                <a:rPr lang="en-US" sz="4000" b="1" dirty="0" smtClean="0">
                  <a:solidFill>
                    <a:srgbClr val="FF0000"/>
                  </a:solidFill>
                </a:rPr>
                <a:t>?</a:t>
              </a:r>
              <a:endParaRPr lang="en-US" sz="4000" b="1" dirty="0">
                <a:solidFill>
                  <a:srgbClr val="0000FF"/>
                </a:solidFill>
              </a:endParaRPr>
            </a:p>
            <a:p>
              <a:endParaRPr lang="en-US" sz="4000" b="1" dirty="0"/>
            </a:p>
          </p:txBody>
        </p:sp>
      </p:grpSp>
      <p:grpSp>
        <p:nvGrpSpPr>
          <p:cNvPr id="3092" name="Group 20"/>
          <p:cNvGrpSpPr>
            <a:grpSpLocks/>
          </p:cNvGrpSpPr>
          <p:nvPr/>
        </p:nvGrpSpPr>
        <p:grpSpPr bwMode="auto">
          <a:xfrm>
            <a:off x="533400" y="2743201"/>
            <a:ext cx="7416404" cy="709613"/>
            <a:chOff x="144" y="1892"/>
            <a:chExt cx="4753" cy="447"/>
          </a:xfrm>
        </p:grpSpPr>
        <p:sp>
          <p:nvSpPr>
            <p:cNvPr id="39963" name="Rectangle 21" descr="Water droplets"/>
            <p:cNvSpPr>
              <a:spLocks noChangeArrowheads="1"/>
            </p:cNvSpPr>
            <p:nvPr/>
          </p:nvSpPr>
          <p:spPr bwMode="auto">
            <a:xfrm>
              <a:off x="4513" y="1993"/>
              <a:ext cx="118" cy="233"/>
            </a:xfrm>
            <a:prstGeom prst="rect">
              <a:avLst/>
            </a:prstGeom>
            <a:blipFill dpi="0" rotWithShape="1">
              <a:blip r:embed="rId9"/>
              <a:srcRect/>
              <a:tile tx="0" ty="0" sx="100000" sy="100000" flip="none" algn="tl"/>
            </a:blipFill>
            <a:ln w="9525" algn="ctr">
              <a:solidFill>
                <a:srgbClr val="008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39964" name="AutoShape 22" descr="Water droplets"/>
            <p:cNvSpPr>
              <a:spLocks noChangeArrowheads="1"/>
            </p:cNvSpPr>
            <p:nvPr/>
          </p:nvSpPr>
          <p:spPr bwMode="auto">
            <a:xfrm>
              <a:off x="144" y="1892"/>
              <a:ext cx="4753" cy="447"/>
            </a:xfrm>
            <a:prstGeom prst="roundRect">
              <a:avLst>
                <a:gd name="adj" fmla="val 16667"/>
              </a:avLst>
            </a:prstGeom>
            <a:blipFill dpi="0" rotWithShape="1">
              <a:blip r:embed="rId9"/>
              <a:srcRect/>
              <a:tile tx="0" ty="0" sx="100000" sy="100000" flip="none" algn="tl"/>
            </a:blipFill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marL="342900" indent="-342900"/>
              <a:r>
                <a:rPr lang="vi-VN" sz="3600" b="1" dirty="0">
                  <a:solidFill>
                    <a:srgbClr val="FF0000"/>
                  </a:solidFill>
                </a:rPr>
                <a:t>A.</a:t>
              </a:r>
              <a:r>
                <a:rPr lang="en-US" sz="3600" b="1" dirty="0">
                  <a:solidFill>
                    <a:srgbClr val="FF0000"/>
                  </a:solidFill>
                </a:rPr>
                <a:t> </a:t>
              </a:r>
              <a:r>
                <a:rPr lang="en-US" sz="3600" b="1" dirty="0" err="1" smtClean="0">
                  <a:solidFill>
                    <a:srgbClr val="FF0000"/>
                  </a:solidFill>
                </a:rPr>
                <a:t>Thay</a:t>
              </a:r>
              <a:r>
                <a:rPr lang="en-US" sz="3600" b="1" dirty="0" smtClean="0">
                  <a:solidFill>
                    <a:srgbClr val="FF0000"/>
                  </a:solidFill>
                </a:rPr>
                <a:t> </a:t>
              </a:r>
              <a:r>
                <a:rPr lang="en-US" sz="3600" b="1" dirty="0" err="1" smtClean="0">
                  <a:solidFill>
                    <a:srgbClr val="FF0000"/>
                  </a:solidFill>
                </a:rPr>
                <a:t>đổi</a:t>
              </a:r>
              <a:r>
                <a:rPr lang="en-US" sz="3600" b="1" dirty="0" smtClean="0">
                  <a:solidFill>
                    <a:srgbClr val="FF0000"/>
                  </a:solidFill>
                </a:rPr>
                <a:t> </a:t>
              </a:r>
              <a:r>
                <a:rPr lang="en-US" sz="3600" b="1" dirty="0" err="1" smtClean="0">
                  <a:solidFill>
                    <a:srgbClr val="FF0000"/>
                  </a:solidFill>
                </a:rPr>
                <a:t>hướng</a:t>
              </a:r>
              <a:r>
                <a:rPr lang="en-US" sz="3600" b="1" dirty="0" smtClean="0">
                  <a:solidFill>
                    <a:srgbClr val="FF0000"/>
                  </a:solidFill>
                </a:rPr>
                <a:t> </a:t>
              </a:r>
              <a:r>
                <a:rPr lang="en-US" sz="3600" b="1" dirty="0" err="1" smtClean="0">
                  <a:solidFill>
                    <a:srgbClr val="FF0000"/>
                  </a:solidFill>
                </a:rPr>
                <a:t>giấy</a:t>
              </a:r>
              <a:endParaRPr lang="en-US" sz="3600" b="1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3095" name="Group 23"/>
          <p:cNvGrpSpPr>
            <a:grpSpLocks/>
          </p:cNvGrpSpPr>
          <p:nvPr/>
        </p:nvGrpSpPr>
        <p:grpSpPr bwMode="auto">
          <a:xfrm>
            <a:off x="533401" y="3581400"/>
            <a:ext cx="7250906" cy="709613"/>
            <a:chOff x="148" y="1938"/>
            <a:chExt cx="4742" cy="353"/>
          </a:xfrm>
        </p:grpSpPr>
        <p:sp>
          <p:nvSpPr>
            <p:cNvPr id="39961" name="Rectangle 24" descr="Water droplets"/>
            <p:cNvSpPr>
              <a:spLocks noChangeArrowheads="1"/>
            </p:cNvSpPr>
            <p:nvPr/>
          </p:nvSpPr>
          <p:spPr bwMode="auto">
            <a:xfrm>
              <a:off x="4513" y="2018"/>
              <a:ext cx="121" cy="184"/>
            </a:xfrm>
            <a:prstGeom prst="rect">
              <a:avLst/>
            </a:prstGeom>
            <a:blipFill dpi="0" rotWithShape="1">
              <a:blip r:embed="rId9"/>
              <a:srcRect/>
              <a:tile tx="0" ty="0" sx="100000" sy="100000" flip="none" algn="tl"/>
            </a:blipFill>
            <a:ln w="9525" algn="ctr">
              <a:solidFill>
                <a:srgbClr val="008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39962" name="AutoShape 25" descr="Water droplets"/>
            <p:cNvSpPr>
              <a:spLocks noChangeArrowheads="1"/>
            </p:cNvSpPr>
            <p:nvPr/>
          </p:nvSpPr>
          <p:spPr bwMode="auto">
            <a:xfrm>
              <a:off x="148" y="1938"/>
              <a:ext cx="4742" cy="353"/>
            </a:xfrm>
            <a:prstGeom prst="roundRect">
              <a:avLst>
                <a:gd name="adj" fmla="val 16667"/>
              </a:avLst>
            </a:prstGeom>
            <a:blipFill dpi="0" rotWithShape="1">
              <a:blip r:embed="rId9"/>
              <a:srcRect/>
              <a:tile tx="0" ty="0" sx="100000" sy="100000" flip="none" algn="tl"/>
            </a:blipFill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marL="342900" indent="-342900"/>
              <a:r>
                <a:rPr lang="en-US" sz="3600" b="1" dirty="0">
                  <a:solidFill>
                    <a:srgbClr val="FF0000"/>
                  </a:solidFill>
                </a:rPr>
                <a:t>B. </a:t>
              </a:r>
              <a:r>
                <a:rPr lang="en-US" sz="3600" b="1" dirty="0" err="1" smtClean="0">
                  <a:solidFill>
                    <a:srgbClr val="FF0000"/>
                  </a:solidFill>
                </a:rPr>
                <a:t>Thay</a:t>
              </a:r>
              <a:r>
                <a:rPr lang="en-US" sz="3600" b="1" dirty="0" smtClean="0">
                  <a:solidFill>
                    <a:srgbClr val="FF0000"/>
                  </a:solidFill>
                </a:rPr>
                <a:t> </a:t>
              </a:r>
              <a:r>
                <a:rPr lang="en-US" sz="3600" b="1" dirty="0" err="1" smtClean="0">
                  <a:solidFill>
                    <a:srgbClr val="FF0000"/>
                  </a:solidFill>
                </a:rPr>
                <a:t>đổi</a:t>
              </a:r>
              <a:r>
                <a:rPr lang="en-US" sz="3600" b="1" dirty="0" smtClean="0">
                  <a:solidFill>
                    <a:srgbClr val="FF0000"/>
                  </a:solidFill>
                </a:rPr>
                <a:t> </a:t>
              </a:r>
              <a:r>
                <a:rPr lang="en-US" sz="3600" b="1" dirty="0" err="1" smtClean="0">
                  <a:solidFill>
                    <a:srgbClr val="FF0000"/>
                  </a:solidFill>
                </a:rPr>
                <a:t>màu</a:t>
              </a:r>
              <a:r>
                <a:rPr lang="en-US" sz="3600" b="1" dirty="0" smtClean="0">
                  <a:solidFill>
                    <a:srgbClr val="FF0000"/>
                  </a:solidFill>
                </a:rPr>
                <a:t> </a:t>
              </a:r>
              <a:r>
                <a:rPr lang="en-US" sz="3600" b="1" dirty="0" err="1" smtClean="0">
                  <a:solidFill>
                    <a:srgbClr val="FF0000"/>
                  </a:solidFill>
                </a:rPr>
                <a:t>nền</a:t>
              </a:r>
              <a:endParaRPr lang="en-US" sz="3600" b="1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3098" name="Group 26"/>
          <p:cNvGrpSpPr>
            <a:grpSpLocks/>
          </p:cNvGrpSpPr>
          <p:nvPr/>
        </p:nvGrpSpPr>
        <p:grpSpPr bwMode="auto">
          <a:xfrm>
            <a:off x="600076" y="5280026"/>
            <a:ext cx="7269956" cy="777875"/>
            <a:chOff x="142" y="1871"/>
            <a:chExt cx="4757" cy="490"/>
          </a:xfrm>
        </p:grpSpPr>
        <p:sp>
          <p:nvSpPr>
            <p:cNvPr id="39959" name="Rectangle 27"/>
            <p:cNvSpPr>
              <a:spLocks noChangeArrowheads="1"/>
            </p:cNvSpPr>
            <p:nvPr/>
          </p:nvSpPr>
          <p:spPr bwMode="auto">
            <a:xfrm>
              <a:off x="4513" y="1993"/>
              <a:ext cx="121" cy="233"/>
            </a:xfrm>
            <a:prstGeom prst="rect">
              <a:avLst/>
            </a:prstGeom>
            <a:solidFill>
              <a:srgbClr val="FFFF00"/>
            </a:solidFill>
            <a:ln w="9525" algn="ctr">
              <a:solidFill>
                <a:srgbClr val="008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39960" name="AutoShape 28"/>
            <p:cNvSpPr>
              <a:spLocks noChangeArrowheads="1"/>
            </p:cNvSpPr>
            <p:nvPr/>
          </p:nvSpPr>
          <p:spPr bwMode="auto">
            <a:xfrm>
              <a:off x="142" y="1871"/>
              <a:ext cx="4757" cy="490"/>
            </a:xfrm>
            <a:prstGeom prst="roundRect">
              <a:avLst>
                <a:gd name="adj" fmla="val 16667"/>
              </a:avLst>
            </a:prstGeom>
            <a:solidFill>
              <a:srgbClr val="FFFF00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r>
                <a:rPr lang="en-US" sz="4000" b="1">
                  <a:solidFill>
                    <a:srgbClr val="FF0000"/>
                  </a:solidFill>
                </a:rPr>
                <a:t>Đáp án: C</a:t>
              </a:r>
            </a:p>
          </p:txBody>
        </p:sp>
      </p:grpSp>
      <p:sp>
        <p:nvSpPr>
          <p:cNvPr id="39946" name="Rectangle 29" descr="Bouquet"/>
          <p:cNvSpPr>
            <a:spLocks noChangeArrowheads="1"/>
          </p:cNvSpPr>
          <p:nvPr/>
        </p:nvSpPr>
        <p:spPr bwMode="auto">
          <a:xfrm>
            <a:off x="8229600" y="3627438"/>
            <a:ext cx="576263" cy="368300"/>
          </a:xfrm>
          <a:prstGeom prst="rect">
            <a:avLst/>
          </a:prstGeom>
          <a:blipFill dpi="0" rotWithShape="1">
            <a:blip r:embed="rId10"/>
            <a:srcRect/>
            <a:tile tx="0" ty="0" sx="100000" sy="100000" flip="none" algn="tl"/>
          </a:blip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39947" name="Oval 30"/>
          <p:cNvSpPr>
            <a:spLocks noChangeArrowheads="1"/>
          </p:cNvSpPr>
          <p:nvPr/>
        </p:nvSpPr>
        <p:spPr bwMode="auto">
          <a:xfrm>
            <a:off x="7956948" y="1"/>
            <a:ext cx="1187053" cy="1152525"/>
          </a:xfrm>
          <a:prstGeom prst="ellipse">
            <a:avLst/>
          </a:prstGeom>
          <a:gradFill rotWithShape="1">
            <a:gsLst>
              <a:gs pos="0">
                <a:srgbClr val="66FF33"/>
              </a:gs>
              <a:gs pos="100000">
                <a:srgbClr val="2F7618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7" name="Oval 6"/>
          <p:cNvSpPr>
            <a:spLocks noChangeArrowheads="1"/>
          </p:cNvSpPr>
          <p:nvPr/>
        </p:nvSpPr>
        <p:spPr bwMode="auto">
          <a:xfrm>
            <a:off x="3657600" y="6096000"/>
            <a:ext cx="1066800" cy="609600"/>
          </a:xfrm>
          <a:prstGeom prst="ellipse">
            <a:avLst/>
          </a:prstGeom>
          <a:solidFill>
            <a:srgbClr val="800000"/>
          </a:solidFill>
          <a:ln w="6350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en-US" sz="6000" b="1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Arial" pitchFamily="34" charset="0"/>
                <a:cs typeface="Arial" charset="0"/>
              </a:rPr>
              <a:t>9</a:t>
            </a:r>
          </a:p>
        </p:txBody>
      </p:sp>
      <p:sp>
        <p:nvSpPr>
          <p:cNvPr id="38" name="Oval 7"/>
          <p:cNvSpPr>
            <a:spLocks noChangeArrowheads="1"/>
          </p:cNvSpPr>
          <p:nvPr/>
        </p:nvSpPr>
        <p:spPr bwMode="auto">
          <a:xfrm>
            <a:off x="3581400" y="6096000"/>
            <a:ext cx="1143000" cy="609600"/>
          </a:xfrm>
          <a:prstGeom prst="ellipse">
            <a:avLst/>
          </a:prstGeom>
          <a:solidFill>
            <a:srgbClr val="800000"/>
          </a:solidFill>
          <a:ln w="6350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en-US" sz="6000" b="1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Arial" pitchFamily="34" charset="0"/>
                <a:cs typeface="Arial" charset="0"/>
              </a:rPr>
              <a:t>8</a:t>
            </a:r>
          </a:p>
        </p:txBody>
      </p:sp>
      <p:sp>
        <p:nvSpPr>
          <p:cNvPr id="39" name="Oval 8"/>
          <p:cNvSpPr>
            <a:spLocks noChangeArrowheads="1"/>
          </p:cNvSpPr>
          <p:nvPr/>
        </p:nvSpPr>
        <p:spPr bwMode="auto">
          <a:xfrm>
            <a:off x="3657600" y="6096000"/>
            <a:ext cx="1066800" cy="609600"/>
          </a:xfrm>
          <a:prstGeom prst="ellipse">
            <a:avLst/>
          </a:prstGeom>
          <a:solidFill>
            <a:srgbClr val="800000"/>
          </a:solidFill>
          <a:ln w="6350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en-US" sz="6000" b="1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Arial" pitchFamily="34" charset="0"/>
                <a:cs typeface="Arial" charset="0"/>
              </a:rPr>
              <a:t>5</a:t>
            </a:r>
          </a:p>
        </p:txBody>
      </p:sp>
      <p:sp>
        <p:nvSpPr>
          <p:cNvPr id="40" name="Oval 9"/>
          <p:cNvSpPr>
            <a:spLocks noChangeArrowheads="1"/>
          </p:cNvSpPr>
          <p:nvPr/>
        </p:nvSpPr>
        <p:spPr bwMode="auto">
          <a:xfrm>
            <a:off x="3657600" y="6096000"/>
            <a:ext cx="1143000" cy="609600"/>
          </a:xfrm>
          <a:prstGeom prst="ellipse">
            <a:avLst/>
          </a:prstGeom>
          <a:solidFill>
            <a:srgbClr val="800000"/>
          </a:solidFill>
          <a:ln w="6350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en-US" sz="6000" b="1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Arial" pitchFamily="34" charset="0"/>
                <a:cs typeface="Arial" charset="0"/>
              </a:rPr>
              <a:t>4</a:t>
            </a:r>
          </a:p>
        </p:txBody>
      </p:sp>
      <p:sp>
        <p:nvSpPr>
          <p:cNvPr id="41" name="Oval 10"/>
          <p:cNvSpPr>
            <a:spLocks noChangeArrowheads="1"/>
          </p:cNvSpPr>
          <p:nvPr/>
        </p:nvSpPr>
        <p:spPr bwMode="auto">
          <a:xfrm>
            <a:off x="3733800" y="6096000"/>
            <a:ext cx="1066800" cy="533400"/>
          </a:xfrm>
          <a:prstGeom prst="ellipse">
            <a:avLst/>
          </a:prstGeom>
          <a:solidFill>
            <a:srgbClr val="800000"/>
          </a:solidFill>
          <a:ln w="6350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en-US" sz="6000" b="1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Arial" pitchFamily="34" charset="0"/>
                <a:cs typeface="Arial" charset="0"/>
              </a:rPr>
              <a:t>3</a:t>
            </a:r>
          </a:p>
        </p:txBody>
      </p:sp>
      <p:sp>
        <p:nvSpPr>
          <p:cNvPr id="42" name="Oval 11"/>
          <p:cNvSpPr>
            <a:spLocks noChangeArrowheads="1"/>
          </p:cNvSpPr>
          <p:nvPr/>
        </p:nvSpPr>
        <p:spPr bwMode="auto">
          <a:xfrm>
            <a:off x="3657600" y="6096000"/>
            <a:ext cx="1143000" cy="609600"/>
          </a:xfrm>
          <a:prstGeom prst="ellipse">
            <a:avLst/>
          </a:prstGeom>
          <a:solidFill>
            <a:srgbClr val="800000"/>
          </a:solidFill>
          <a:ln w="6350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en-US" sz="6000" b="1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Arial" pitchFamily="34" charset="0"/>
                <a:cs typeface="Arial" charset="0"/>
              </a:rPr>
              <a:t>2</a:t>
            </a:r>
          </a:p>
        </p:txBody>
      </p:sp>
      <p:sp>
        <p:nvSpPr>
          <p:cNvPr id="43" name="Oval 15"/>
          <p:cNvSpPr>
            <a:spLocks noChangeArrowheads="1"/>
          </p:cNvSpPr>
          <p:nvPr/>
        </p:nvSpPr>
        <p:spPr bwMode="auto">
          <a:xfrm>
            <a:off x="3657600" y="6096000"/>
            <a:ext cx="1066800" cy="609600"/>
          </a:xfrm>
          <a:prstGeom prst="ellipse">
            <a:avLst/>
          </a:prstGeom>
          <a:solidFill>
            <a:srgbClr val="800000"/>
          </a:solidFill>
          <a:ln w="6350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en-US" sz="6000" b="1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Arial" pitchFamily="34" charset="0"/>
                <a:cs typeface="Arial" charset="0"/>
              </a:rPr>
              <a:t>7</a:t>
            </a:r>
          </a:p>
        </p:txBody>
      </p:sp>
      <p:sp>
        <p:nvSpPr>
          <p:cNvPr id="44" name="Oval 16"/>
          <p:cNvSpPr>
            <a:spLocks noChangeArrowheads="1"/>
          </p:cNvSpPr>
          <p:nvPr/>
        </p:nvSpPr>
        <p:spPr bwMode="auto">
          <a:xfrm>
            <a:off x="3657600" y="6096000"/>
            <a:ext cx="1066800" cy="609600"/>
          </a:xfrm>
          <a:prstGeom prst="ellipse">
            <a:avLst/>
          </a:prstGeom>
          <a:solidFill>
            <a:srgbClr val="800000"/>
          </a:solidFill>
          <a:ln w="6350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en-US" sz="6000" b="1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Arial" pitchFamily="34" charset="0"/>
                <a:cs typeface="Arial" charset="0"/>
              </a:rPr>
              <a:t>6</a:t>
            </a:r>
          </a:p>
        </p:txBody>
      </p:sp>
      <p:sp>
        <p:nvSpPr>
          <p:cNvPr id="45" name="Oval 32"/>
          <p:cNvSpPr>
            <a:spLocks noChangeArrowheads="1"/>
          </p:cNvSpPr>
          <p:nvPr/>
        </p:nvSpPr>
        <p:spPr bwMode="auto">
          <a:xfrm>
            <a:off x="3657600" y="6113463"/>
            <a:ext cx="1066800" cy="609600"/>
          </a:xfrm>
          <a:prstGeom prst="ellipse">
            <a:avLst/>
          </a:prstGeom>
          <a:solidFill>
            <a:srgbClr val="800000"/>
          </a:solidFill>
          <a:ln w="6350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en-US" sz="6000" b="1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Arial" pitchFamily="34" charset="0"/>
                <a:cs typeface="Arial" charset="0"/>
              </a:rPr>
              <a:t>10</a:t>
            </a:r>
          </a:p>
        </p:txBody>
      </p:sp>
      <p:sp>
        <p:nvSpPr>
          <p:cNvPr id="46" name="Oval 35"/>
          <p:cNvSpPr>
            <a:spLocks noChangeArrowheads="1"/>
          </p:cNvSpPr>
          <p:nvPr/>
        </p:nvSpPr>
        <p:spPr bwMode="auto">
          <a:xfrm>
            <a:off x="3708797" y="6140450"/>
            <a:ext cx="1066800" cy="609600"/>
          </a:xfrm>
          <a:prstGeom prst="ellipse">
            <a:avLst/>
          </a:prstGeom>
          <a:solidFill>
            <a:srgbClr val="800000"/>
          </a:solidFill>
          <a:ln w="6350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en-US" sz="6000" b="1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Arial" pitchFamily="34" charset="0"/>
                <a:cs typeface="Arial" charset="0"/>
              </a:rPr>
              <a:t>1</a:t>
            </a:r>
          </a:p>
        </p:txBody>
      </p:sp>
      <p:sp>
        <p:nvSpPr>
          <p:cNvPr id="30" name="AutoShape 25" descr="Water droplets"/>
          <p:cNvSpPr>
            <a:spLocks noChangeArrowheads="1"/>
          </p:cNvSpPr>
          <p:nvPr/>
        </p:nvSpPr>
        <p:spPr bwMode="auto">
          <a:xfrm>
            <a:off x="533401" y="4491038"/>
            <a:ext cx="7250906" cy="709612"/>
          </a:xfrm>
          <a:prstGeom prst="roundRect">
            <a:avLst>
              <a:gd name="adj" fmla="val 16667"/>
            </a:avLst>
          </a:prstGeom>
          <a:blipFill dpi="0" rotWithShape="1">
            <a:blip r:embed="rId9"/>
            <a:srcRect/>
            <a:tile tx="0" ty="0" sx="100000" sy="100000" flip="none" algn="tl"/>
          </a:blipFill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marL="342900" indent="-342900"/>
            <a:r>
              <a:rPr lang="en-US" sz="3600" b="1" dirty="0">
                <a:solidFill>
                  <a:srgbClr val="FF0000"/>
                </a:solidFill>
              </a:rPr>
              <a:t>C. </a:t>
            </a:r>
            <a:r>
              <a:rPr lang="en-US" sz="3600" b="1" dirty="0" err="1" smtClean="0">
                <a:solidFill>
                  <a:srgbClr val="FF0000"/>
                </a:solidFill>
              </a:rPr>
              <a:t>Tạo</a:t>
            </a:r>
            <a:r>
              <a:rPr lang="en-US" sz="3600" b="1" dirty="0" smtClean="0">
                <a:solidFill>
                  <a:srgbClr val="FF0000"/>
                </a:solidFill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</a:rPr>
              <a:t>đường</a:t>
            </a:r>
            <a:r>
              <a:rPr lang="en-US" sz="3600" b="1" dirty="0" smtClean="0">
                <a:solidFill>
                  <a:srgbClr val="FF0000"/>
                </a:solidFill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</a:rPr>
              <a:t>viền</a:t>
            </a:r>
            <a:r>
              <a:rPr lang="en-US" sz="3600" b="1" dirty="0" smtClean="0">
                <a:solidFill>
                  <a:srgbClr val="FF0000"/>
                </a:solidFill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</a:rPr>
              <a:t>cho</a:t>
            </a:r>
            <a:r>
              <a:rPr lang="en-US" sz="3600" b="1" dirty="0" smtClean="0">
                <a:solidFill>
                  <a:srgbClr val="FF0000"/>
                </a:solidFill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</a:rPr>
              <a:t>văn</a:t>
            </a:r>
            <a:r>
              <a:rPr lang="en-US" sz="3600" b="1" dirty="0" smtClean="0">
                <a:solidFill>
                  <a:srgbClr val="FF0000"/>
                </a:solidFill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</a:rPr>
              <a:t>bản</a:t>
            </a:r>
            <a:endParaRPr lang="en-US" sz="3600" b="1" dirty="0">
              <a:solidFill>
                <a:srgbClr val="FF0000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5974" y="1278255"/>
            <a:ext cx="1098008" cy="11775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3656447"/>
      </p:ext>
    </p:extLst>
  </p:cSld>
  <p:clrMapOvr>
    <a:masterClrMapping/>
  </p:clrMapOvr>
  <p:transition spd="med">
    <p:wheel spokes="3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0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0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0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0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UH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3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3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3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3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4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4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4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0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2" dur="500"/>
                                        <p:tgtEl>
                                          <p:spTgt spid="308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ring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17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3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3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30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30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dapa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86" grpId="0" animBg="1"/>
      <p:bldP spid="37" grpId="0" animBg="1"/>
      <p:bldP spid="38" grpId="0" animBg="1"/>
      <p:bldP spid="39" grpId="0" animBg="1"/>
      <p:bldP spid="40" grpId="0" animBg="1"/>
      <p:bldP spid="41" grpId="0" animBg="1"/>
      <p:bldP spid="42" grpId="0" animBg="1"/>
      <p:bldP spid="43" grpId="0" animBg="1"/>
      <p:bldP spid="44" grpId="0" animBg="1"/>
      <p:bldP spid="45" grpId="0" animBg="1"/>
      <p:bldP spid="46" grpId="0" animBg="1"/>
      <p:bldP spid="30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mommy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4775" y="23813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075" name="Group 3"/>
          <p:cNvGrpSpPr>
            <a:grpSpLocks/>
          </p:cNvGrpSpPr>
          <p:nvPr/>
        </p:nvGrpSpPr>
        <p:grpSpPr bwMode="auto">
          <a:xfrm>
            <a:off x="533400" y="4419600"/>
            <a:ext cx="7872413" cy="709613"/>
            <a:chOff x="144" y="1892"/>
            <a:chExt cx="5140" cy="447"/>
          </a:xfrm>
        </p:grpSpPr>
        <p:sp>
          <p:nvSpPr>
            <p:cNvPr id="12319" name="Rectangle 4" descr="Water droplets"/>
            <p:cNvSpPr>
              <a:spLocks noChangeArrowheads="1"/>
            </p:cNvSpPr>
            <p:nvPr/>
          </p:nvSpPr>
          <p:spPr bwMode="auto">
            <a:xfrm>
              <a:off x="4513" y="2041"/>
              <a:ext cx="771" cy="137"/>
            </a:xfrm>
            <a:prstGeom prst="rect">
              <a:avLst/>
            </a:prstGeom>
            <a:blipFill dpi="0" rotWithShape="1">
              <a:blip r:embed="rId7"/>
              <a:srcRect/>
              <a:tile tx="0" ty="0" sx="100000" sy="100000" flip="none" algn="tl"/>
            </a:blipFill>
            <a:ln w="9525" algn="ctr">
              <a:solidFill>
                <a:srgbClr val="008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12320" name="AutoShape 5" descr="Water droplets"/>
            <p:cNvSpPr>
              <a:spLocks noChangeArrowheads="1"/>
            </p:cNvSpPr>
            <p:nvPr/>
          </p:nvSpPr>
          <p:spPr bwMode="auto">
            <a:xfrm>
              <a:off x="144" y="1892"/>
              <a:ext cx="4751" cy="447"/>
            </a:xfrm>
            <a:prstGeom prst="roundRect">
              <a:avLst>
                <a:gd name="adj" fmla="val 16667"/>
              </a:avLst>
            </a:prstGeom>
            <a:blipFill dpi="0" rotWithShape="1">
              <a:blip r:embed="rId7"/>
              <a:srcRect/>
              <a:tile tx="0" ty="0" sx="100000" sy="100000" flip="none" algn="tl"/>
            </a:blipFill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eaLnBrk="0" hangingPunct="0"/>
              <a:r>
                <a:rPr lang="en-US" sz="3600" b="1" dirty="0">
                  <a:solidFill>
                    <a:srgbClr val="FF0000"/>
                  </a:solidFill>
                </a:rPr>
                <a:t>C. </a:t>
              </a:r>
            </a:p>
          </p:txBody>
        </p:sp>
      </p:grpSp>
      <p:sp>
        <p:nvSpPr>
          <p:cNvPr id="12292" name="Text Box 12"/>
          <p:cNvSpPr txBox="1">
            <a:spLocks noChangeArrowheads="1"/>
          </p:cNvSpPr>
          <p:nvPr/>
        </p:nvSpPr>
        <p:spPr bwMode="auto">
          <a:xfrm>
            <a:off x="1066800" y="1157288"/>
            <a:ext cx="5410200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endParaRPr lang="en-US" sz="3200" b="1">
              <a:solidFill>
                <a:srgbClr val="FF0000"/>
              </a:solidFill>
              <a:latin typeface=".VnTimeH" pitchFamily="34" charset="0"/>
            </a:endParaRPr>
          </a:p>
        </p:txBody>
      </p:sp>
      <p:pic>
        <p:nvPicPr>
          <p:cNvPr id="12293" name="Picture 13" descr="bell"/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52139">
            <a:off x="420688" y="-114300"/>
            <a:ext cx="1147762" cy="1195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86" name="Rectangle 14"/>
          <p:cNvSpPr>
            <a:spLocks noChangeArrowheads="1"/>
          </p:cNvSpPr>
          <p:nvPr/>
        </p:nvSpPr>
        <p:spPr bwMode="auto">
          <a:xfrm>
            <a:off x="3124200" y="6216650"/>
            <a:ext cx="2286000" cy="533400"/>
          </a:xfrm>
          <a:prstGeom prst="rect">
            <a:avLst/>
          </a:prstGeom>
          <a:solidFill>
            <a:srgbClr val="FFFF00"/>
          </a:solidFill>
          <a:ln w="63500">
            <a:solidFill>
              <a:srgbClr val="00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5000" b="1">
                <a:solidFill>
                  <a:srgbClr val="FF3300"/>
                </a:solidFill>
                <a:latin typeface=".VnTime" pitchFamily="34" charset="0"/>
              </a:rPr>
              <a:t>HÕt giê</a:t>
            </a:r>
          </a:p>
        </p:txBody>
      </p:sp>
      <p:grpSp>
        <p:nvGrpSpPr>
          <p:cNvPr id="3089" name="Group 17"/>
          <p:cNvGrpSpPr>
            <a:grpSpLocks/>
          </p:cNvGrpSpPr>
          <p:nvPr/>
        </p:nvGrpSpPr>
        <p:grpSpPr bwMode="auto">
          <a:xfrm>
            <a:off x="62" y="1168092"/>
            <a:ext cx="8534338" cy="2145627"/>
            <a:chOff x="130" y="910"/>
            <a:chExt cx="5210" cy="2346"/>
          </a:xfrm>
        </p:grpSpPr>
        <p:sp>
          <p:nvSpPr>
            <p:cNvPr id="12317" name="Rectangle 18" descr="Parchment"/>
            <p:cNvSpPr>
              <a:spLocks noChangeArrowheads="1"/>
            </p:cNvSpPr>
            <p:nvPr/>
          </p:nvSpPr>
          <p:spPr bwMode="auto">
            <a:xfrm>
              <a:off x="4569" y="1280"/>
              <a:ext cx="771" cy="137"/>
            </a:xfrm>
            <a:prstGeom prst="rect">
              <a:avLst/>
            </a:prstGeom>
            <a:blipFill dpi="0" rotWithShape="1">
              <a:blip r:embed="rId9"/>
              <a:srcRect/>
              <a:tile tx="0" ty="0" sx="100000" sy="100000" flip="none" algn="tl"/>
            </a:blipFill>
            <a:ln w="9525" algn="ctr">
              <a:solidFill>
                <a:srgbClr val="008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12318" name="AutoShape 19" descr="Parchment"/>
            <p:cNvSpPr>
              <a:spLocks noChangeArrowheads="1"/>
            </p:cNvSpPr>
            <p:nvPr/>
          </p:nvSpPr>
          <p:spPr bwMode="auto">
            <a:xfrm>
              <a:off x="130" y="910"/>
              <a:ext cx="4918" cy="2346"/>
            </a:xfrm>
            <a:prstGeom prst="roundRect">
              <a:avLst>
                <a:gd name="adj" fmla="val 16667"/>
              </a:avLst>
            </a:prstGeom>
            <a:blipFill dpi="0" rotWithShape="1">
              <a:blip r:embed="rId9"/>
              <a:srcRect/>
              <a:tile tx="0" ty="0" sx="100000" sy="100000" flip="none" algn="tl"/>
            </a:blipFill>
            <a:ln w="9525" algn="ctr">
              <a:solidFill>
                <a:srgbClr val="FF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r>
                <a:rPr lang="en-US" sz="4000" b="1" dirty="0">
                  <a:solidFill>
                    <a:srgbClr val="FF0000"/>
                  </a:solidFill>
                </a:rPr>
                <a:t>3</a:t>
              </a:r>
              <a:r>
                <a:rPr lang="en-US" sz="4000" b="1" dirty="0" smtClean="0">
                  <a:solidFill>
                    <a:srgbClr val="FF0000"/>
                  </a:solidFill>
                </a:rPr>
                <a:t>. </a:t>
              </a:r>
              <a:r>
                <a:rPr lang="en-US" sz="4000" b="1" dirty="0" err="1" smtClean="0">
                  <a:solidFill>
                    <a:srgbClr val="FF0000"/>
                  </a:solidFill>
                </a:rPr>
                <a:t>Để</a:t>
              </a:r>
              <a:r>
                <a:rPr lang="en-US" sz="4000" b="1" dirty="0" smtClean="0">
                  <a:solidFill>
                    <a:srgbClr val="FF0000"/>
                  </a:solidFill>
                </a:rPr>
                <a:t> </a:t>
              </a:r>
              <a:r>
                <a:rPr lang="en-US" sz="4000" b="1" dirty="0" err="1" smtClean="0">
                  <a:solidFill>
                    <a:srgbClr val="FF0000"/>
                  </a:solidFill>
                </a:rPr>
                <a:t>đánh</a:t>
              </a:r>
              <a:r>
                <a:rPr lang="en-US" sz="4000" b="1" dirty="0" smtClean="0">
                  <a:solidFill>
                    <a:srgbClr val="FF0000"/>
                  </a:solidFill>
                </a:rPr>
                <a:t> </a:t>
              </a:r>
              <a:r>
                <a:rPr lang="en-US" sz="4000" b="1" dirty="0" err="1" smtClean="0">
                  <a:solidFill>
                    <a:srgbClr val="FF0000"/>
                  </a:solidFill>
                </a:rPr>
                <a:t>số</a:t>
              </a:r>
              <a:r>
                <a:rPr lang="en-US" sz="4000" b="1" dirty="0" smtClean="0">
                  <a:solidFill>
                    <a:srgbClr val="FF0000"/>
                  </a:solidFill>
                </a:rPr>
                <a:t> </a:t>
              </a:r>
              <a:r>
                <a:rPr lang="en-US" sz="4000" b="1" dirty="0" err="1" smtClean="0">
                  <a:solidFill>
                    <a:srgbClr val="FF0000"/>
                  </a:solidFill>
                </a:rPr>
                <a:t>trang</a:t>
              </a:r>
              <a:r>
                <a:rPr lang="en-US" sz="4000" b="1" dirty="0" smtClean="0">
                  <a:solidFill>
                    <a:srgbClr val="FF0000"/>
                  </a:solidFill>
                </a:rPr>
                <a:t> </a:t>
              </a:r>
              <a:r>
                <a:rPr lang="en-US" sz="4000" b="1" dirty="0" err="1" smtClean="0">
                  <a:solidFill>
                    <a:srgbClr val="FF0000"/>
                  </a:solidFill>
                </a:rPr>
                <a:t>cho</a:t>
              </a:r>
              <a:r>
                <a:rPr lang="en-US" sz="4000" b="1" dirty="0" smtClean="0">
                  <a:solidFill>
                    <a:srgbClr val="FF0000"/>
                  </a:solidFill>
                </a:rPr>
                <a:t> </a:t>
              </a:r>
              <a:r>
                <a:rPr lang="en-US" sz="4000" b="1" dirty="0" err="1" smtClean="0">
                  <a:solidFill>
                    <a:srgbClr val="FF0000"/>
                  </a:solidFill>
                </a:rPr>
                <a:t>văn</a:t>
              </a:r>
              <a:r>
                <a:rPr lang="en-US" sz="4000" b="1" dirty="0" smtClean="0">
                  <a:solidFill>
                    <a:srgbClr val="FF0000"/>
                  </a:solidFill>
                </a:rPr>
                <a:t> </a:t>
              </a:r>
              <a:r>
                <a:rPr lang="en-US" sz="4000" b="1" dirty="0" err="1" smtClean="0">
                  <a:solidFill>
                    <a:srgbClr val="FF0000"/>
                  </a:solidFill>
                </a:rPr>
                <a:t>bản</a:t>
              </a:r>
              <a:r>
                <a:rPr lang="en-US" sz="4000" b="1" dirty="0" smtClean="0">
                  <a:solidFill>
                    <a:srgbClr val="FF0000"/>
                  </a:solidFill>
                </a:rPr>
                <a:t> </a:t>
              </a:r>
              <a:r>
                <a:rPr lang="en-US" sz="4000" b="1" dirty="0" err="1" smtClean="0">
                  <a:solidFill>
                    <a:srgbClr val="FF0000"/>
                  </a:solidFill>
                </a:rPr>
                <a:t>em</a:t>
              </a:r>
              <a:r>
                <a:rPr lang="en-US" sz="4000" b="1" dirty="0" smtClean="0">
                  <a:solidFill>
                    <a:srgbClr val="FF0000"/>
                  </a:solidFill>
                </a:rPr>
                <a:t> </a:t>
              </a:r>
              <a:r>
                <a:rPr lang="en-US" sz="4000" b="1" dirty="0" err="1" smtClean="0">
                  <a:solidFill>
                    <a:srgbClr val="FF0000"/>
                  </a:solidFill>
                </a:rPr>
                <a:t>chọn</a:t>
              </a:r>
              <a:r>
                <a:rPr lang="en-US" sz="4000" b="1" dirty="0" smtClean="0">
                  <a:solidFill>
                    <a:srgbClr val="FF0000"/>
                  </a:solidFill>
                </a:rPr>
                <a:t> </a:t>
              </a:r>
              <a:r>
                <a:rPr lang="en-US" sz="4000" b="1" dirty="0" err="1" smtClean="0">
                  <a:solidFill>
                    <a:srgbClr val="FF0000"/>
                  </a:solidFill>
                </a:rPr>
                <a:t>tính</a:t>
              </a:r>
              <a:r>
                <a:rPr lang="en-US" sz="4000" b="1" dirty="0" smtClean="0">
                  <a:solidFill>
                    <a:srgbClr val="FF0000"/>
                  </a:solidFill>
                </a:rPr>
                <a:t> </a:t>
              </a:r>
              <a:r>
                <a:rPr lang="en-US" sz="4000" b="1" dirty="0" err="1" smtClean="0">
                  <a:solidFill>
                    <a:srgbClr val="FF0000"/>
                  </a:solidFill>
                </a:rPr>
                <a:t>năng</a:t>
              </a:r>
              <a:r>
                <a:rPr lang="en-US" sz="4000" b="1" dirty="0" smtClean="0">
                  <a:solidFill>
                    <a:srgbClr val="FF0000"/>
                  </a:solidFill>
                </a:rPr>
                <a:t> </a:t>
              </a:r>
              <a:r>
                <a:rPr lang="en-US" sz="4000" b="1" dirty="0" err="1" smtClean="0">
                  <a:solidFill>
                    <a:srgbClr val="FF0000"/>
                  </a:solidFill>
                </a:rPr>
                <a:t>nào</a:t>
              </a:r>
              <a:r>
                <a:rPr lang="en-US" sz="4000" b="1" dirty="0" smtClean="0">
                  <a:solidFill>
                    <a:srgbClr val="FF0000"/>
                  </a:solidFill>
                </a:rPr>
                <a:t>?</a:t>
              </a:r>
              <a:endParaRPr lang="en-US" sz="4000" b="1" dirty="0">
                <a:solidFill>
                  <a:srgbClr val="0000FF"/>
                </a:solidFill>
              </a:endParaRPr>
            </a:p>
            <a:p>
              <a:endParaRPr lang="en-US" sz="4000" b="1" dirty="0"/>
            </a:p>
          </p:txBody>
        </p:sp>
      </p:grpSp>
      <p:grpSp>
        <p:nvGrpSpPr>
          <p:cNvPr id="3092" name="Group 20"/>
          <p:cNvGrpSpPr>
            <a:grpSpLocks/>
          </p:cNvGrpSpPr>
          <p:nvPr/>
        </p:nvGrpSpPr>
        <p:grpSpPr bwMode="auto">
          <a:xfrm>
            <a:off x="533400" y="2743200"/>
            <a:ext cx="8020050" cy="709613"/>
            <a:chOff x="144" y="1892"/>
            <a:chExt cx="5140" cy="447"/>
          </a:xfrm>
        </p:grpSpPr>
        <p:sp>
          <p:nvSpPr>
            <p:cNvPr id="12315" name="Rectangle 21" descr="Water droplets"/>
            <p:cNvSpPr>
              <a:spLocks noChangeArrowheads="1"/>
            </p:cNvSpPr>
            <p:nvPr/>
          </p:nvSpPr>
          <p:spPr bwMode="auto">
            <a:xfrm>
              <a:off x="4513" y="2041"/>
              <a:ext cx="771" cy="137"/>
            </a:xfrm>
            <a:prstGeom prst="rect">
              <a:avLst/>
            </a:prstGeom>
            <a:blipFill dpi="0" rotWithShape="1">
              <a:blip r:embed="rId7"/>
              <a:srcRect/>
              <a:tile tx="0" ty="0" sx="100000" sy="100000" flip="none" algn="tl"/>
            </a:blipFill>
            <a:ln w="9525" algn="ctr">
              <a:solidFill>
                <a:srgbClr val="008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12316" name="AutoShape 22" descr="Water droplets"/>
            <p:cNvSpPr>
              <a:spLocks noChangeArrowheads="1"/>
            </p:cNvSpPr>
            <p:nvPr/>
          </p:nvSpPr>
          <p:spPr bwMode="auto">
            <a:xfrm>
              <a:off x="144" y="1892"/>
              <a:ext cx="4753" cy="447"/>
            </a:xfrm>
            <a:prstGeom prst="roundRect">
              <a:avLst>
                <a:gd name="adj" fmla="val 16667"/>
              </a:avLst>
            </a:prstGeom>
            <a:blipFill dpi="0" rotWithShape="1">
              <a:blip r:embed="rId7"/>
              <a:srcRect/>
              <a:tile tx="0" ty="0" sx="100000" sy="100000" flip="none" algn="tl"/>
            </a:blipFill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marL="342900" indent="-342900" eaLnBrk="0" hangingPunct="0"/>
              <a:r>
                <a:rPr lang="vi-VN" sz="3600" b="1" dirty="0">
                  <a:solidFill>
                    <a:srgbClr val="FF0000"/>
                  </a:solidFill>
                </a:rPr>
                <a:t>A.</a:t>
              </a:r>
              <a:r>
                <a:rPr lang="en-US" sz="3600" b="1" dirty="0">
                  <a:solidFill>
                    <a:srgbClr val="FF0000"/>
                  </a:solidFill>
                </a:rPr>
                <a:t> </a:t>
              </a:r>
            </a:p>
          </p:txBody>
        </p:sp>
      </p:grpSp>
      <p:grpSp>
        <p:nvGrpSpPr>
          <p:cNvPr id="3095" name="Group 23"/>
          <p:cNvGrpSpPr>
            <a:grpSpLocks/>
          </p:cNvGrpSpPr>
          <p:nvPr/>
        </p:nvGrpSpPr>
        <p:grpSpPr bwMode="auto">
          <a:xfrm>
            <a:off x="533400" y="3581400"/>
            <a:ext cx="7853363" cy="709613"/>
            <a:chOff x="148" y="1938"/>
            <a:chExt cx="5136" cy="353"/>
          </a:xfrm>
        </p:grpSpPr>
        <p:sp>
          <p:nvSpPr>
            <p:cNvPr id="12313" name="Rectangle 24" descr="Water droplets"/>
            <p:cNvSpPr>
              <a:spLocks noChangeArrowheads="1"/>
            </p:cNvSpPr>
            <p:nvPr/>
          </p:nvSpPr>
          <p:spPr bwMode="auto">
            <a:xfrm>
              <a:off x="4513" y="2041"/>
              <a:ext cx="771" cy="137"/>
            </a:xfrm>
            <a:prstGeom prst="rect">
              <a:avLst/>
            </a:prstGeom>
            <a:blipFill dpi="0" rotWithShape="1">
              <a:blip r:embed="rId7"/>
              <a:srcRect/>
              <a:tile tx="0" ty="0" sx="100000" sy="100000" flip="none" algn="tl"/>
            </a:blipFill>
            <a:ln w="9525" algn="ctr">
              <a:solidFill>
                <a:srgbClr val="008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12314" name="AutoShape 25" descr="Water droplets"/>
            <p:cNvSpPr>
              <a:spLocks noChangeArrowheads="1"/>
            </p:cNvSpPr>
            <p:nvPr/>
          </p:nvSpPr>
          <p:spPr bwMode="auto">
            <a:xfrm>
              <a:off x="148" y="1938"/>
              <a:ext cx="4742" cy="353"/>
            </a:xfrm>
            <a:prstGeom prst="roundRect">
              <a:avLst>
                <a:gd name="adj" fmla="val 16667"/>
              </a:avLst>
            </a:prstGeom>
            <a:blipFill dpi="0" rotWithShape="1">
              <a:blip r:embed="rId7"/>
              <a:srcRect/>
              <a:tile tx="0" ty="0" sx="100000" sy="100000" flip="none" algn="tl"/>
            </a:blipFill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marL="342900" indent="-342900" eaLnBrk="0" hangingPunct="0"/>
              <a:r>
                <a:rPr lang="en-US" sz="3600" b="1" dirty="0">
                  <a:solidFill>
                    <a:srgbClr val="FF0000"/>
                  </a:solidFill>
                </a:rPr>
                <a:t>B. </a:t>
              </a:r>
            </a:p>
          </p:txBody>
        </p:sp>
      </p:grpSp>
      <p:grpSp>
        <p:nvGrpSpPr>
          <p:cNvPr id="3098" name="Group 26"/>
          <p:cNvGrpSpPr>
            <a:grpSpLocks/>
          </p:cNvGrpSpPr>
          <p:nvPr/>
        </p:nvGrpSpPr>
        <p:grpSpPr bwMode="auto">
          <a:xfrm>
            <a:off x="600075" y="5200650"/>
            <a:ext cx="7858125" cy="777875"/>
            <a:chOff x="142" y="1871"/>
            <a:chExt cx="5142" cy="490"/>
          </a:xfrm>
        </p:grpSpPr>
        <p:sp>
          <p:nvSpPr>
            <p:cNvPr id="12311" name="Rectangle 27"/>
            <p:cNvSpPr>
              <a:spLocks noChangeArrowheads="1"/>
            </p:cNvSpPr>
            <p:nvPr/>
          </p:nvSpPr>
          <p:spPr bwMode="auto">
            <a:xfrm>
              <a:off x="4513" y="2041"/>
              <a:ext cx="771" cy="137"/>
            </a:xfrm>
            <a:prstGeom prst="rect">
              <a:avLst/>
            </a:prstGeom>
            <a:solidFill>
              <a:srgbClr val="FFFF00"/>
            </a:solidFill>
            <a:ln w="9525" algn="ctr">
              <a:solidFill>
                <a:srgbClr val="008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12312" name="AutoShape 28"/>
            <p:cNvSpPr>
              <a:spLocks noChangeArrowheads="1"/>
            </p:cNvSpPr>
            <p:nvPr/>
          </p:nvSpPr>
          <p:spPr bwMode="auto">
            <a:xfrm>
              <a:off x="142" y="1871"/>
              <a:ext cx="4757" cy="490"/>
            </a:xfrm>
            <a:prstGeom prst="roundRect">
              <a:avLst>
                <a:gd name="adj" fmla="val 16667"/>
              </a:avLst>
            </a:prstGeom>
            <a:solidFill>
              <a:srgbClr val="FFFF00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eaLnBrk="0" hangingPunct="0"/>
              <a:r>
                <a:rPr lang="en-US" sz="4000" b="1" dirty="0" err="1">
                  <a:solidFill>
                    <a:srgbClr val="FF0000"/>
                  </a:solidFill>
                </a:rPr>
                <a:t>Đáp</a:t>
              </a:r>
              <a:r>
                <a:rPr lang="en-US" sz="4000" b="1" dirty="0">
                  <a:solidFill>
                    <a:srgbClr val="FF0000"/>
                  </a:solidFill>
                </a:rPr>
                <a:t> </a:t>
              </a:r>
              <a:r>
                <a:rPr lang="en-US" sz="4000" b="1" dirty="0" err="1">
                  <a:solidFill>
                    <a:srgbClr val="FF0000"/>
                  </a:solidFill>
                </a:rPr>
                <a:t>án</a:t>
              </a:r>
              <a:r>
                <a:rPr lang="en-US" sz="4000" b="1" dirty="0">
                  <a:solidFill>
                    <a:srgbClr val="FF0000"/>
                  </a:solidFill>
                </a:rPr>
                <a:t>: A </a:t>
              </a:r>
            </a:p>
          </p:txBody>
        </p:sp>
      </p:grpSp>
      <p:sp>
        <p:nvSpPr>
          <p:cNvPr id="12299" name="Rectangle 29" descr="Bouquet"/>
          <p:cNvSpPr>
            <a:spLocks noChangeArrowheads="1"/>
          </p:cNvSpPr>
          <p:nvPr/>
        </p:nvSpPr>
        <p:spPr bwMode="auto">
          <a:xfrm>
            <a:off x="8229600" y="765175"/>
            <a:ext cx="576263" cy="6092825"/>
          </a:xfrm>
          <a:prstGeom prst="rect">
            <a:avLst/>
          </a:prstGeom>
          <a:blipFill dpi="0" rotWithShape="1">
            <a:blip r:embed="rId10"/>
            <a:srcRect/>
            <a:tile tx="0" ty="0" sx="100000" sy="100000" flip="none" algn="tl"/>
          </a:blip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12300" name="Oval 30"/>
          <p:cNvSpPr>
            <a:spLocks noChangeArrowheads="1"/>
          </p:cNvSpPr>
          <p:nvPr/>
        </p:nvSpPr>
        <p:spPr bwMode="auto">
          <a:xfrm>
            <a:off x="7956550" y="0"/>
            <a:ext cx="1187450" cy="1152525"/>
          </a:xfrm>
          <a:prstGeom prst="ellipse">
            <a:avLst/>
          </a:prstGeom>
          <a:gradFill rotWithShape="1">
            <a:gsLst>
              <a:gs pos="0">
                <a:srgbClr val="66FF33"/>
              </a:gs>
              <a:gs pos="100000">
                <a:srgbClr val="2F7618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7" name="Oval 6"/>
          <p:cNvSpPr>
            <a:spLocks noChangeArrowheads="1"/>
          </p:cNvSpPr>
          <p:nvPr/>
        </p:nvSpPr>
        <p:spPr bwMode="auto">
          <a:xfrm>
            <a:off x="3657600" y="6096000"/>
            <a:ext cx="1066800" cy="609600"/>
          </a:xfrm>
          <a:prstGeom prst="ellipse">
            <a:avLst/>
          </a:prstGeom>
          <a:solidFill>
            <a:srgbClr val="800000"/>
          </a:solidFill>
          <a:ln w="6350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en-US" sz="6000" b="1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Arial" pitchFamily="34" charset="0"/>
                <a:cs typeface="Arial" charset="0"/>
              </a:rPr>
              <a:t>9</a:t>
            </a:r>
          </a:p>
        </p:txBody>
      </p:sp>
      <p:sp>
        <p:nvSpPr>
          <p:cNvPr id="38" name="Oval 7"/>
          <p:cNvSpPr>
            <a:spLocks noChangeArrowheads="1"/>
          </p:cNvSpPr>
          <p:nvPr/>
        </p:nvSpPr>
        <p:spPr bwMode="auto">
          <a:xfrm>
            <a:off x="3581400" y="6096000"/>
            <a:ext cx="1143000" cy="609600"/>
          </a:xfrm>
          <a:prstGeom prst="ellipse">
            <a:avLst/>
          </a:prstGeom>
          <a:solidFill>
            <a:srgbClr val="800000"/>
          </a:solidFill>
          <a:ln w="6350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en-US" sz="6000" b="1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Arial" pitchFamily="34" charset="0"/>
                <a:cs typeface="Arial" charset="0"/>
              </a:rPr>
              <a:t>8</a:t>
            </a:r>
          </a:p>
        </p:txBody>
      </p:sp>
      <p:sp>
        <p:nvSpPr>
          <p:cNvPr id="39" name="Oval 8"/>
          <p:cNvSpPr>
            <a:spLocks noChangeArrowheads="1"/>
          </p:cNvSpPr>
          <p:nvPr/>
        </p:nvSpPr>
        <p:spPr bwMode="auto">
          <a:xfrm>
            <a:off x="3657600" y="6096000"/>
            <a:ext cx="1066800" cy="609600"/>
          </a:xfrm>
          <a:prstGeom prst="ellipse">
            <a:avLst/>
          </a:prstGeom>
          <a:solidFill>
            <a:srgbClr val="800000"/>
          </a:solidFill>
          <a:ln w="6350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en-US" sz="6000" b="1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Arial" pitchFamily="34" charset="0"/>
                <a:cs typeface="Arial" charset="0"/>
              </a:rPr>
              <a:t>5</a:t>
            </a:r>
          </a:p>
        </p:txBody>
      </p:sp>
      <p:sp>
        <p:nvSpPr>
          <p:cNvPr id="40" name="Oval 9"/>
          <p:cNvSpPr>
            <a:spLocks noChangeArrowheads="1"/>
          </p:cNvSpPr>
          <p:nvPr/>
        </p:nvSpPr>
        <p:spPr bwMode="auto">
          <a:xfrm>
            <a:off x="3657600" y="6096000"/>
            <a:ext cx="1143000" cy="609600"/>
          </a:xfrm>
          <a:prstGeom prst="ellipse">
            <a:avLst/>
          </a:prstGeom>
          <a:solidFill>
            <a:srgbClr val="800000"/>
          </a:solidFill>
          <a:ln w="6350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en-US" sz="6000" b="1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Arial" pitchFamily="34" charset="0"/>
                <a:cs typeface="Arial" charset="0"/>
              </a:rPr>
              <a:t>4</a:t>
            </a:r>
          </a:p>
        </p:txBody>
      </p:sp>
      <p:sp>
        <p:nvSpPr>
          <p:cNvPr id="41" name="Oval 10"/>
          <p:cNvSpPr>
            <a:spLocks noChangeArrowheads="1"/>
          </p:cNvSpPr>
          <p:nvPr/>
        </p:nvSpPr>
        <p:spPr bwMode="auto">
          <a:xfrm>
            <a:off x="3733800" y="6096000"/>
            <a:ext cx="1066800" cy="533400"/>
          </a:xfrm>
          <a:prstGeom prst="ellipse">
            <a:avLst/>
          </a:prstGeom>
          <a:solidFill>
            <a:srgbClr val="800000"/>
          </a:solidFill>
          <a:ln w="6350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en-US" sz="6000" b="1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Arial" pitchFamily="34" charset="0"/>
                <a:cs typeface="Arial" charset="0"/>
              </a:rPr>
              <a:t>3</a:t>
            </a:r>
          </a:p>
        </p:txBody>
      </p:sp>
      <p:sp>
        <p:nvSpPr>
          <p:cNvPr id="42" name="Oval 11"/>
          <p:cNvSpPr>
            <a:spLocks noChangeArrowheads="1"/>
          </p:cNvSpPr>
          <p:nvPr/>
        </p:nvSpPr>
        <p:spPr bwMode="auto">
          <a:xfrm>
            <a:off x="3657600" y="6096000"/>
            <a:ext cx="1143000" cy="609600"/>
          </a:xfrm>
          <a:prstGeom prst="ellipse">
            <a:avLst/>
          </a:prstGeom>
          <a:solidFill>
            <a:srgbClr val="800000"/>
          </a:solidFill>
          <a:ln w="6350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en-US" sz="6000" b="1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Arial" pitchFamily="34" charset="0"/>
                <a:cs typeface="Arial" charset="0"/>
              </a:rPr>
              <a:t>2</a:t>
            </a:r>
          </a:p>
        </p:txBody>
      </p:sp>
      <p:sp>
        <p:nvSpPr>
          <p:cNvPr id="43" name="Oval 15"/>
          <p:cNvSpPr>
            <a:spLocks noChangeArrowheads="1"/>
          </p:cNvSpPr>
          <p:nvPr/>
        </p:nvSpPr>
        <p:spPr bwMode="auto">
          <a:xfrm>
            <a:off x="3657600" y="6096000"/>
            <a:ext cx="1066800" cy="609600"/>
          </a:xfrm>
          <a:prstGeom prst="ellipse">
            <a:avLst/>
          </a:prstGeom>
          <a:solidFill>
            <a:srgbClr val="800000"/>
          </a:solidFill>
          <a:ln w="6350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en-US" sz="6000" b="1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Arial" pitchFamily="34" charset="0"/>
                <a:cs typeface="Arial" charset="0"/>
              </a:rPr>
              <a:t>7</a:t>
            </a:r>
          </a:p>
        </p:txBody>
      </p:sp>
      <p:sp>
        <p:nvSpPr>
          <p:cNvPr id="44" name="Oval 16"/>
          <p:cNvSpPr>
            <a:spLocks noChangeArrowheads="1"/>
          </p:cNvSpPr>
          <p:nvPr/>
        </p:nvSpPr>
        <p:spPr bwMode="auto">
          <a:xfrm>
            <a:off x="3657600" y="6096000"/>
            <a:ext cx="1066800" cy="609600"/>
          </a:xfrm>
          <a:prstGeom prst="ellipse">
            <a:avLst/>
          </a:prstGeom>
          <a:solidFill>
            <a:srgbClr val="800000"/>
          </a:solidFill>
          <a:ln w="6350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en-US" sz="6000" b="1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Arial" pitchFamily="34" charset="0"/>
                <a:cs typeface="Arial" charset="0"/>
              </a:rPr>
              <a:t>6</a:t>
            </a:r>
          </a:p>
        </p:txBody>
      </p:sp>
      <p:sp>
        <p:nvSpPr>
          <p:cNvPr id="45" name="Oval 32"/>
          <p:cNvSpPr>
            <a:spLocks noChangeArrowheads="1"/>
          </p:cNvSpPr>
          <p:nvPr/>
        </p:nvSpPr>
        <p:spPr bwMode="auto">
          <a:xfrm>
            <a:off x="3657600" y="6113463"/>
            <a:ext cx="1066800" cy="609600"/>
          </a:xfrm>
          <a:prstGeom prst="ellipse">
            <a:avLst/>
          </a:prstGeom>
          <a:solidFill>
            <a:srgbClr val="800000"/>
          </a:solidFill>
          <a:ln w="6350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en-US" sz="6000" b="1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Arial" pitchFamily="34" charset="0"/>
                <a:cs typeface="Arial" charset="0"/>
              </a:rPr>
              <a:t>10</a:t>
            </a:r>
          </a:p>
        </p:txBody>
      </p:sp>
      <p:sp>
        <p:nvSpPr>
          <p:cNvPr id="46" name="Oval 35"/>
          <p:cNvSpPr>
            <a:spLocks noChangeArrowheads="1"/>
          </p:cNvSpPr>
          <p:nvPr/>
        </p:nvSpPr>
        <p:spPr bwMode="auto">
          <a:xfrm>
            <a:off x="3708400" y="6140450"/>
            <a:ext cx="1066800" cy="609600"/>
          </a:xfrm>
          <a:prstGeom prst="ellipse">
            <a:avLst/>
          </a:prstGeom>
          <a:solidFill>
            <a:srgbClr val="800000"/>
          </a:solidFill>
          <a:ln w="6350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en-US" sz="6000" b="1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Arial" pitchFamily="34" charset="0"/>
                <a:cs typeface="Arial" charset="0"/>
              </a:rPr>
              <a:t>1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2592" y="2743200"/>
            <a:ext cx="1168208" cy="69523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9260" y="3626682"/>
            <a:ext cx="1101540" cy="61904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2592" y="4419600"/>
            <a:ext cx="1168207" cy="7096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7125250"/>
      </p:ext>
    </p:extLst>
  </p:cSld>
  <p:clrMapOvr>
    <a:masterClrMapping/>
  </p:clrMapOvr>
  <p:transition spd="med">
    <p:wheel spokes="3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0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0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0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0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UH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30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30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5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000"/>
                            </p:stCondLst>
                            <p:childTnLst>
                              <p:par>
                                <p:cTn id="3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000"/>
                            </p:stCondLst>
                            <p:childTnLst>
                              <p:par>
                                <p:cTn id="3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3000"/>
                            </p:stCondLst>
                            <p:childTnLst>
                              <p:par>
                                <p:cTn id="4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4000"/>
                            </p:stCondLst>
                            <p:childTnLst>
                              <p:par>
                                <p:cTn id="4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000"/>
                            </p:stCondLst>
                            <p:childTnLst>
                              <p:par>
                                <p:cTn id="4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6000"/>
                            </p:stCondLst>
                            <p:childTnLst>
                              <p:par>
                                <p:cTn id="5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7000"/>
                            </p:stCondLst>
                            <p:childTnLst>
                              <p:par>
                                <p:cTn id="5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8000"/>
                            </p:stCondLst>
                            <p:childTnLst>
                              <p:par>
                                <p:cTn id="5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9000"/>
                            </p:stCondLst>
                            <p:childTnLst>
                              <p:par>
                                <p:cTn id="6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2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4" dur="500"/>
                                        <p:tgtEl>
                                          <p:spTgt spid="308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ring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7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3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3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30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30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dapa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86" grpId="0" animBg="1"/>
      <p:bldP spid="37" grpId="0" animBg="1"/>
      <p:bldP spid="38" grpId="0" animBg="1"/>
      <p:bldP spid="39" grpId="0" animBg="1"/>
      <p:bldP spid="40" grpId="0" animBg="1"/>
      <p:bldP spid="41" grpId="0" animBg="1"/>
      <p:bldP spid="42" grpId="0" animBg="1"/>
      <p:bldP spid="43" grpId="0" animBg="1"/>
      <p:bldP spid="44" grpId="0" animBg="1"/>
      <p:bldP spid="45" grpId="0" animBg="1"/>
      <p:bldP spid="4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AutoShape 57" descr="Newsprint"/>
          <p:cNvSpPr>
            <a:spLocks noChangeArrowheads="1"/>
          </p:cNvSpPr>
          <p:nvPr/>
        </p:nvSpPr>
        <p:spPr bwMode="auto">
          <a:xfrm>
            <a:off x="914400" y="0"/>
            <a:ext cx="7486650" cy="4572000"/>
          </a:xfrm>
          <a:prstGeom prst="flowChartAlternateProcess">
            <a:avLst/>
          </a:prstGeom>
          <a:solidFill>
            <a:schemeClr val="bg2">
              <a:lumMod val="90000"/>
            </a:schemeClr>
          </a:solidFill>
          <a:ln w="9525">
            <a:pattFill prst="pct60">
              <a:fgClr>
                <a:srgbClr val="008000"/>
              </a:fgClr>
              <a:bgClr>
                <a:srgbClr val="FFFFFF"/>
              </a:bgClr>
            </a:pattFill>
            <a:miter lim="800000"/>
            <a:headEnd/>
            <a:tailEnd/>
          </a:ln>
          <a:effectLst/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sz="3200" b="1" i="1" u="sng">
                <a:solidFill>
                  <a:schemeClr val="hlink"/>
                </a:solidFill>
                <a:latin typeface="Times New Roman" pitchFamily="18" charset="0"/>
              </a:rPr>
              <a:t>Bài </a:t>
            </a:r>
            <a:r>
              <a:rPr lang="en-US" altLang="en-US" sz="3200" b="1" i="1" u="sng" smtClean="0">
                <a:solidFill>
                  <a:schemeClr val="hlink"/>
                </a:solidFill>
                <a:latin typeface="Times New Roman" pitchFamily="18" charset="0"/>
              </a:rPr>
              <a:t>4:</a:t>
            </a:r>
            <a:r>
              <a:rPr lang="en-US" altLang="en-US" sz="3200" b="1" smtClean="0">
                <a:solidFill>
                  <a:srgbClr val="FF3300"/>
                </a:solidFill>
                <a:latin typeface="Times New Roman" pitchFamily="18" charset="0"/>
              </a:rPr>
              <a:t> ĐỊNH DẠNG TRANG VĂN BẢN</a:t>
            </a:r>
          </a:p>
          <a:p>
            <a:pPr algn="ctr" eaLnBrk="1" hangingPunct="1"/>
            <a:r>
              <a:rPr lang="en-US" altLang="en-US" sz="3200" b="1" smtClean="0">
                <a:solidFill>
                  <a:srgbClr val="FF3300"/>
                </a:solidFill>
                <a:latin typeface="Times New Roman" pitchFamily="18" charset="0"/>
              </a:rPr>
              <a:t>ĐÁNH SỐ TRANG TRONG VĂN BẢN</a:t>
            </a:r>
            <a:endParaRPr lang="en-US" altLang="en-US" sz="3200" b="1">
              <a:solidFill>
                <a:srgbClr val="FF3300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53466718"/>
      </p:ext>
    </p:extLst>
  </p:cSld>
  <p:clrMapOvr>
    <a:masterClrMapping/>
  </p:clrMapOvr>
  <p:transition>
    <p:cover dir="u"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0" y="1752600"/>
            <a:ext cx="5867400" cy="631825"/>
          </a:xfrm>
          <a:solidFill>
            <a:srgbClr val="92D050"/>
          </a:solidFill>
        </p:spPr>
        <p:txBody>
          <a:bodyPr>
            <a:noAutofit/>
          </a:bodyPr>
          <a:lstStyle/>
          <a:p>
            <a:r>
              <a:rPr lang="en-US" sz="2800" b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A. HOẠT ĐỘNG CƠ BẢN</a:t>
            </a:r>
            <a:endParaRPr lang="en-US" sz="28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0" y="3581400"/>
            <a:ext cx="8839200" cy="1935163"/>
          </a:xfrm>
        </p:spPr>
        <p:txBody>
          <a:bodyPr>
            <a:normAutofit fontScale="92500" lnSpcReduction="10000"/>
          </a:bodyPr>
          <a:lstStyle/>
          <a:p>
            <a:pPr marL="0" indent="0" algn="just">
              <a:buNone/>
            </a:pPr>
            <a:r>
              <a:rPr lang="en-US" sz="3600" b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Em </a:t>
            </a:r>
            <a:r>
              <a:rPr lang="en-US" sz="36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3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tạo</a:t>
            </a:r>
            <a:r>
              <a:rPr lang="en-US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trang</a:t>
            </a:r>
            <a:r>
              <a:rPr lang="en-US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văn</a:t>
            </a:r>
            <a:r>
              <a:rPr lang="en-US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bản</a:t>
            </a:r>
            <a:r>
              <a:rPr lang="en-US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tiêu</a:t>
            </a:r>
            <a:r>
              <a:rPr lang="en-US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đề</a:t>
            </a:r>
            <a:r>
              <a:rPr lang="en-US" sz="3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“</a:t>
            </a:r>
            <a:r>
              <a:rPr lang="en-US" sz="36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định</a:t>
            </a:r>
            <a:r>
              <a:rPr lang="en-US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dạng</a:t>
            </a:r>
            <a:r>
              <a:rPr lang="en-US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đánh</a:t>
            </a:r>
            <a:r>
              <a:rPr lang="en-US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trang</a:t>
            </a:r>
            <a:r>
              <a:rPr lang="en-US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văn</a:t>
            </a:r>
            <a:r>
              <a:rPr lang="en-US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bản</a:t>
            </a:r>
            <a:r>
              <a:rPr lang="en-US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” </a:t>
            </a:r>
            <a:r>
              <a:rPr lang="en-US" sz="36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tạo</a:t>
            </a:r>
            <a:r>
              <a:rPr lang="en-US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trang</a:t>
            </a:r>
            <a:r>
              <a:rPr lang="en-US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trắng</a:t>
            </a:r>
            <a:r>
              <a:rPr lang="en-US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liên</a:t>
            </a:r>
            <a:r>
              <a:rPr lang="en-US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tiếp</a:t>
            </a:r>
            <a:r>
              <a:rPr lang="en-US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giữ</a:t>
            </a:r>
            <a:r>
              <a:rPr lang="en-US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phím</a:t>
            </a:r>
            <a:r>
              <a:rPr lang="en-US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Ctrl </a:t>
            </a:r>
            <a:r>
              <a:rPr lang="en-US" sz="36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nhấn</a:t>
            </a:r>
            <a:r>
              <a:rPr lang="en-US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phím</a:t>
            </a:r>
            <a:r>
              <a:rPr lang="en-US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Enter </a:t>
            </a:r>
            <a:r>
              <a:rPr lang="en-US" sz="36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vài</a:t>
            </a:r>
            <a:r>
              <a:rPr lang="en-US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lần</a:t>
            </a:r>
            <a:endParaRPr lang="en-US" sz="36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AutoShape 57" descr="Newsprint"/>
          <p:cNvSpPr>
            <a:spLocks noChangeArrowheads="1"/>
          </p:cNvSpPr>
          <p:nvPr/>
        </p:nvSpPr>
        <p:spPr bwMode="auto">
          <a:xfrm>
            <a:off x="457200" y="-76200"/>
            <a:ext cx="8534400" cy="1562100"/>
          </a:xfrm>
          <a:prstGeom prst="flowChartAlternateProcess">
            <a:avLst/>
          </a:prstGeom>
          <a:solidFill>
            <a:schemeClr val="bg2">
              <a:lumMod val="90000"/>
            </a:schemeClr>
          </a:solidFill>
          <a:ln w="9525">
            <a:pattFill prst="pct60">
              <a:fgClr>
                <a:srgbClr val="008000"/>
              </a:fgClr>
              <a:bgClr>
                <a:srgbClr val="FFFFFF"/>
              </a:bgClr>
            </a:pattFill>
            <a:miter lim="800000"/>
            <a:headEnd/>
            <a:tailEnd/>
          </a:ln>
          <a:effectLst/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sz="2800" b="1" i="1" u="sng">
                <a:solidFill>
                  <a:schemeClr val="hlink"/>
                </a:solidFill>
                <a:latin typeface="Times New Roman" pitchFamily="18" charset="0"/>
              </a:rPr>
              <a:t>Bài </a:t>
            </a:r>
            <a:r>
              <a:rPr lang="en-US" altLang="en-US" sz="2800" b="1" i="1" u="sng" smtClean="0">
                <a:solidFill>
                  <a:schemeClr val="hlink"/>
                </a:solidFill>
                <a:latin typeface="Times New Roman" pitchFamily="18" charset="0"/>
              </a:rPr>
              <a:t>4:</a:t>
            </a:r>
            <a:r>
              <a:rPr lang="en-US" altLang="en-US" sz="2800" b="1" smtClean="0">
                <a:solidFill>
                  <a:srgbClr val="FF3300"/>
                </a:solidFill>
                <a:latin typeface="Times New Roman" pitchFamily="18" charset="0"/>
              </a:rPr>
              <a:t> ĐỊNH DẠNG TRANG VĂN BẢN</a:t>
            </a:r>
          </a:p>
          <a:p>
            <a:pPr algn="ctr" eaLnBrk="1" hangingPunct="1"/>
            <a:r>
              <a:rPr lang="en-US" altLang="en-US" sz="2800" b="1" smtClean="0">
                <a:solidFill>
                  <a:srgbClr val="FF3300"/>
                </a:solidFill>
                <a:latin typeface="Times New Roman" pitchFamily="18" charset="0"/>
              </a:rPr>
              <a:t>ĐÁNH SỐ TRANG TRONG VĂN BẢN</a:t>
            </a:r>
            <a:endParaRPr lang="en-US" altLang="en-US" sz="2800" b="1">
              <a:solidFill>
                <a:srgbClr val="FF3300"/>
              </a:solidFill>
              <a:latin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010400" y="2057400"/>
            <a:ext cx="2375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mtClean="0"/>
              <a:t> </a:t>
            </a:r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514874" y="2590800"/>
            <a:ext cx="461594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smtClean="0">
                <a:solidFill>
                  <a:schemeClr val="accent3"/>
                </a:solidFill>
              </a:rPr>
              <a:t>1</a:t>
            </a:r>
            <a:r>
              <a:rPr lang="en-US" sz="3200" smtClean="0">
                <a:solidFill>
                  <a:schemeClr val="accent3"/>
                </a:solidFill>
                <a:latin typeface="time new roman"/>
              </a:rPr>
              <a:t>. Tạo một văn bản mới </a:t>
            </a:r>
            <a:endParaRPr lang="en-US" sz="3200">
              <a:solidFill>
                <a:schemeClr val="accent3"/>
              </a:solidFill>
              <a:latin typeface="time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0865782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/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0" y="1752600"/>
            <a:ext cx="5867400" cy="631825"/>
          </a:xfrm>
          <a:solidFill>
            <a:srgbClr val="92D050"/>
          </a:solidFill>
        </p:spPr>
        <p:txBody>
          <a:bodyPr>
            <a:noAutofit/>
          </a:bodyPr>
          <a:lstStyle/>
          <a:p>
            <a:r>
              <a:rPr lang="en-US" sz="2800" b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A. HOẠT ĐỘNG CƠ BẢN</a:t>
            </a:r>
            <a:endParaRPr lang="en-US" sz="28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Content Placeholder 3"/>
          <p:cNvPicPr>
            <a:picLocks noGrp="1" noChangeAspect="1"/>
          </p:cNvPicPr>
          <p:nvPr>
            <p:ph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276600"/>
            <a:ext cx="7110413" cy="2286000"/>
          </a:xfrm>
        </p:spPr>
      </p:pic>
      <p:sp>
        <p:nvSpPr>
          <p:cNvPr id="4" name="AutoShape 57" descr="Newsprint"/>
          <p:cNvSpPr>
            <a:spLocks noChangeArrowheads="1"/>
          </p:cNvSpPr>
          <p:nvPr/>
        </p:nvSpPr>
        <p:spPr bwMode="auto">
          <a:xfrm>
            <a:off x="457200" y="0"/>
            <a:ext cx="8534400" cy="1485900"/>
          </a:xfrm>
          <a:prstGeom prst="flowChartAlternateProcess">
            <a:avLst/>
          </a:prstGeom>
          <a:solidFill>
            <a:schemeClr val="bg2">
              <a:lumMod val="90000"/>
            </a:schemeClr>
          </a:solidFill>
          <a:ln w="9525">
            <a:pattFill prst="pct60">
              <a:fgClr>
                <a:srgbClr val="008000"/>
              </a:fgClr>
              <a:bgClr>
                <a:srgbClr val="FFFFFF"/>
              </a:bgClr>
            </a:pattFill>
            <a:miter lim="800000"/>
            <a:headEnd/>
            <a:tailEnd/>
          </a:ln>
          <a:effectLst/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sz="2800" b="1" i="1" u="sng">
                <a:solidFill>
                  <a:schemeClr val="hlink"/>
                </a:solidFill>
                <a:latin typeface="Times New Roman" pitchFamily="18" charset="0"/>
              </a:rPr>
              <a:t>Bài </a:t>
            </a:r>
            <a:r>
              <a:rPr lang="en-US" altLang="en-US" sz="2800" b="1" i="1" u="sng" smtClean="0">
                <a:solidFill>
                  <a:schemeClr val="hlink"/>
                </a:solidFill>
                <a:latin typeface="Times New Roman" pitchFamily="18" charset="0"/>
              </a:rPr>
              <a:t>4:</a:t>
            </a:r>
            <a:r>
              <a:rPr lang="en-US" altLang="en-US" sz="2800" b="1" smtClean="0">
                <a:solidFill>
                  <a:srgbClr val="FF3300"/>
                </a:solidFill>
                <a:latin typeface="Times New Roman" pitchFamily="18" charset="0"/>
              </a:rPr>
              <a:t> ĐỊNH DẠNG TRANG VĂN BẢN</a:t>
            </a:r>
          </a:p>
          <a:p>
            <a:pPr algn="ctr" eaLnBrk="1" hangingPunct="1"/>
            <a:r>
              <a:rPr lang="en-US" altLang="en-US" sz="2800" b="1" smtClean="0">
                <a:solidFill>
                  <a:srgbClr val="FF3300"/>
                </a:solidFill>
                <a:latin typeface="Times New Roman" pitchFamily="18" charset="0"/>
              </a:rPr>
              <a:t>ĐÁNH SỐ TRANG TRONG VĂN BẢN</a:t>
            </a:r>
            <a:endParaRPr lang="en-US" altLang="en-US" sz="2800" b="1">
              <a:solidFill>
                <a:srgbClr val="FF3300"/>
              </a:solidFill>
              <a:latin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010400" y="2057400"/>
            <a:ext cx="2375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mtClean="0"/>
              <a:t> </a:t>
            </a:r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514874" y="2426732"/>
            <a:ext cx="521969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>
                <a:solidFill>
                  <a:schemeClr val="accent3"/>
                </a:solidFill>
              </a:rPr>
              <a:t>2</a:t>
            </a:r>
            <a:r>
              <a:rPr lang="en-US" sz="3200" smtClean="0">
                <a:solidFill>
                  <a:schemeClr val="accent3"/>
                </a:solidFill>
                <a:latin typeface="time new roman"/>
              </a:rPr>
              <a:t>. Định dạng trang văn bản </a:t>
            </a:r>
            <a:endParaRPr lang="en-US" sz="3200">
              <a:solidFill>
                <a:schemeClr val="accent3"/>
              </a:solidFill>
              <a:latin typeface="time new roman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805836" y="5715000"/>
            <a:ext cx="5181600" cy="70788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       Page Layout</a:t>
            </a:r>
            <a:endParaRPr lang="en-US" sz="40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0" name="Straight Arrow Connector 9"/>
          <p:cNvCxnSpPr/>
          <p:nvPr/>
        </p:nvCxnSpPr>
        <p:spPr>
          <a:xfrm flipH="1" flipV="1">
            <a:off x="2514600" y="3657600"/>
            <a:ext cx="1676400" cy="205740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36198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9" grpId="0" animBg="1"/>
      <p:bldP spid="9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914400" y="762000"/>
            <a:ext cx="8229600" cy="639763"/>
          </a:xfrm>
          <a:solidFill>
            <a:srgbClr val="92D050"/>
          </a:solidFill>
        </p:spPr>
        <p:txBody>
          <a:bodyPr>
            <a:normAutofit fontScale="90000"/>
          </a:bodyPr>
          <a:lstStyle/>
          <a:p>
            <a:r>
              <a:rPr lang="en-US" b="1" dirty="0" smtClean="0"/>
              <a:t>2. TẠO ĐƯỜNG VIỀN CHO VĂN BẢN</a:t>
            </a:r>
            <a:endParaRPr lang="en-US" b="1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038475"/>
            <a:ext cx="6600825" cy="1304925"/>
          </a:xfrm>
        </p:spPr>
      </p:pic>
      <p:sp>
        <p:nvSpPr>
          <p:cNvPr id="5" name="TextBox 4"/>
          <p:cNvSpPr txBox="1"/>
          <p:nvPr/>
        </p:nvSpPr>
        <p:spPr>
          <a:xfrm>
            <a:off x="1828800" y="4215825"/>
            <a:ext cx="5181600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32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Bước</a:t>
            </a: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1: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Chọn</a:t>
            </a: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Page Layout</a:t>
            </a:r>
            <a:endParaRPr lang="en-US" sz="32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7" name="Straight Arrow Connector 6"/>
          <p:cNvCxnSpPr/>
          <p:nvPr/>
        </p:nvCxnSpPr>
        <p:spPr>
          <a:xfrm flipH="1" flipV="1">
            <a:off x="2514600" y="3254478"/>
            <a:ext cx="1600200" cy="1241322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-33403" y="6323667"/>
            <a:ext cx="8686800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800" b="1" dirty="0" err="1" smtClean="0">
                <a:solidFill>
                  <a:srgbClr val="002060"/>
                </a:solidFill>
                <a:latin typeface="+mj-lt"/>
              </a:rPr>
              <a:t>Chọn</a:t>
            </a:r>
            <a:r>
              <a:rPr lang="en-US" sz="2800" b="1" dirty="0" smtClean="0">
                <a:solidFill>
                  <a:srgbClr val="002060"/>
                </a:solidFill>
                <a:latin typeface="+mj-lt"/>
              </a:rPr>
              <a:t> Page Borders </a:t>
            </a:r>
            <a:r>
              <a:rPr lang="en-US" sz="2800" b="1" dirty="0" err="1" smtClean="0">
                <a:solidFill>
                  <a:srgbClr val="002060"/>
                </a:solidFill>
                <a:latin typeface="+mj-lt"/>
              </a:rPr>
              <a:t>để</a:t>
            </a:r>
            <a:r>
              <a:rPr lang="en-US" sz="2800" b="1" dirty="0" smtClean="0">
                <a:solidFill>
                  <a:srgbClr val="002060"/>
                </a:solidFill>
                <a:latin typeface="+mj-lt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+mj-lt"/>
              </a:rPr>
              <a:t>tạo</a:t>
            </a:r>
            <a:r>
              <a:rPr lang="en-US" sz="2800" b="1" dirty="0" smtClean="0">
                <a:solidFill>
                  <a:srgbClr val="002060"/>
                </a:solidFill>
                <a:latin typeface="+mj-lt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+mj-lt"/>
              </a:rPr>
              <a:t>đường</a:t>
            </a:r>
            <a:r>
              <a:rPr lang="en-US" sz="2800" b="1" dirty="0" smtClean="0">
                <a:solidFill>
                  <a:srgbClr val="002060"/>
                </a:solidFill>
                <a:latin typeface="+mj-lt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+mj-lt"/>
              </a:rPr>
              <a:t>viền</a:t>
            </a:r>
            <a:r>
              <a:rPr lang="en-US" sz="2800" b="1" dirty="0" smtClean="0">
                <a:solidFill>
                  <a:srgbClr val="002060"/>
                </a:solidFill>
                <a:latin typeface="+mj-lt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+mj-lt"/>
              </a:rPr>
              <a:t>cho</a:t>
            </a:r>
            <a:r>
              <a:rPr lang="en-US" sz="2800" b="1" dirty="0" smtClean="0">
                <a:solidFill>
                  <a:srgbClr val="002060"/>
                </a:solidFill>
                <a:latin typeface="+mj-lt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+mj-lt"/>
              </a:rPr>
              <a:t>văn</a:t>
            </a:r>
            <a:r>
              <a:rPr lang="en-US" sz="2800" b="1" dirty="0" smtClean="0">
                <a:solidFill>
                  <a:srgbClr val="002060"/>
                </a:solidFill>
                <a:latin typeface="+mj-lt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+mj-lt"/>
              </a:rPr>
              <a:t>bản</a:t>
            </a:r>
            <a:endParaRPr lang="en-US" sz="2800" b="1" dirty="0">
              <a:solidFill>
                <a:srgbClr val="002060"/>
              </a:solidFill>
              <a:latin typeface="+mj-lt"/>
            </a:endParaRPr>
          </a:p>
        </p:txBody>
      </p:sp>
      <p:pic>
        <p:nvPicPr>
          <p:cNvPr id="10" name="Content Placeholder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9963" y="4800600"/>
            <a:ext cx="6600067" cy="1524000"/>
          </a:xfrm>
          <a:prstGeom prst="rect">
            <a:avLst/>
          </a:prstGeom>
        </p:spPr>
      </p:pic>
      <p:cxnSp>
        <p:nvCxnSpPr>
          <p:cNvPr id="11" name="Straight Arrow Connector 10"/>
          <p:cNvCxnSpPr/>
          <p:nvPr/>
        </p:nvCxnSpPr>
        <p:spPr>
          <a:xfrm flipV="1">
            <a:off x="4914900" y="5867400"/>
            <a:ext cx="1828800" cy="53844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itle 1"/>
          <p:cNvSpPr txBox="1">
            <a:spLocks/>
          </p:cNvSpPr>
          <p:nvPr/>
        </p:nvSpPr>
        <p:spPr>
          <a:xfrm>
            <a:off x="475989" y="1524000"/>
            <a:ext cx="5867400" cy="631723"/>
          </a:xfrm>
          <a:prstGeom prst="rect">
            <a:avLst/>
          </a:prstGeom>
          <a:solidFill>
            <a:srgbClr val="92D050"/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b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A. HOẠT ĐỘNG CƠ BẢN</a:t>
            </a:r>
            <a:endParaRPr lang="en-US" sz="28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AutoShape 57" descr="Newsprint"/>
          <p:cNvSpPr>
            <a:spLocks noChangeArrowheads="1"/>
          </p:cNvSpPr>
          <p:nvPr/>
        </p:nvSpPr>
        <p:spPr bwMode="auto">
          <a:xfrm>
            <a:off x="457200" y="-76200"/>
            <a:ext cx="8534400" cy="1562100"/>
          </a:xfrm>
          <a:prstGeom prst="flowChartAlternateProcess">
            <a:avLst/>
          </a:prstGeom>
          <a:solidFill>
            <a:schemeClr val="bg2">
              <a:lumMod val="90000"/>
            </a:schemeClr>
          </a:solidFill>
          <a:ln w="9525">
            <a:pattFill prst="pct60">
              <a:fgClr>
                <a:srgbClr val="008000"/>
              </a:fgClr>
              <a:bgClr>
                <a:srgbClr val="FFFFFF"/>
              </a:bgClr>
            </a:pattFill>
            <a:miter lim="800000"/>
            <a:headEnd/>
            <a:tailEnd/>
          </a:ln>
          <a:effectLst/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sz="2800" b="1" i="1" u="sng">
                <a:solidFill>
                  <a:schemeClr val="hlink"/>
                </a:solidFill>
                <a:latin typeface="Times New Roman" pitchFamily="18" charset="0"/>
              </a:rPr>
              <a:t>Bài </a:t>
            </a:r>
            <a:r>
              <a:rPr lang="en-US" altLang="en-US" sz="2800" b="1" i="1" u="sng" smtClean="0">
                <a:solidFill>
                  <a:schemeClr val="hlink"/>
                </a:solidFill>
                <a:latin typeface="Times New Roman" pitchFamily="18" charset="0"/>
              </a:rPr>
              <a:t>4:</a:t>
            </a:r>
            <a:r>
              <a:rPr lang="en-US" altLang="en-US" sz="2800" b="1" smtClean="0">
                <a:solidFill>
                  <a:srgbClr val="FF3300"/>
                </a:solidFill>
                <a:latin typeface="Times New Roman" pitchFamily="18" charset="0"/>
              </a:rPr>
              <a:t> ĐỊNH DẠNG TRANG VĂN BẢN</a:t>
            </a:r>
          </a:p>
          <a:p>
            <a:pPr algn="ctr" eaLnBrk="1" hangingPunct="1"/>
            <a:r>
              <a:rPr lang="en-US" altLang="en-US" sz="2800" b="1" smtClean="0">
                <a:solidFill>
                  <a:srgbClr val="FF3300"/>
                </a:solidFill>
                <a:latin typeface="Times New Roman" pitchFamily="18" charset="0"/>
              </a:rPr>
              <a:t>ĐÁNH SỐ TRANG TRONG VĂN BẢN</a:t>
            </a:r>
            <a:endParaRPr lang="en-US" altLang="en-US" sz="2800" b="1">
              <a:solidFill>
                <a:srgbClr val="FF3300"/>
              </a:solidFill>
              <a:latin typeface="Times New Roman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97910" y="2082225"/>
            <a:ext cx="510588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>
                <a:solidFill>
                  <a:schemeClr val="accent3"/>
                </a:solidFill>
              </a:rPr>
              <a:t>2</a:t>
            </a:r>
            <a:r>
              <a:rPr lang="en-US" sz="3200" smtClean="0">
                <a:solidFill>
                  <a:schemeClr val="accent3"/>
                </a:solidFill>
                <a:latin typeface="time new roman"/>
              </a:rPr>
              <a:t>. Định dạng trang văn bản</a:t>
            </a:r>
            <a:endParaRPr lang="en-US" sz="3200">
              <a:solidFill>
                <a:schemeClr val="accent3"/>
              </a:solidFill>
              <a:latin typeface="time new roman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28181" y="2555088"/>
            <a:ext cx="605967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smtClean="0">
                <a:solidFill>
                  <a:schemeClr val="accent3"/>
                </a:solidFill>
              </a:rPr>
              <a:t>*Tạo đường viền cho trang văn bản</a:t>
            </a:r>
            <a:endParaRPr lang="en-US" sz="3200">
              <a:solidFill>
                <a:schemeClr val="accent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72062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124200"/>
            <a:ext cx="6400800" cy="2438400"/>
          </a:xfrm>
        </p:spPr>
      </p:pic>
      <p:sp>
        <p:nvSpPr>
          <p:cNvPr id="6" name="TextBox 5"/>
          <p:cNvSpPr txBox="1"/>
          <p:nvPr/>
        </p:nvSpPr>
        <p:spPr>
          <a:xfrm>
            <a:off x="228600" y="5725180"/>
            <a:ext cx="8915400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Bước</a:t>
            </a: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2: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lựa</a:t>
            </a: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chọn</a:t>
            </a: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dạng</a:t>
            </a: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viền</a:t>
            </a: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khung</a:t>
            </a: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Style</a:t>
            </a:r>
            <a:endParaRPr lang="en-US" sz="28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475989" y="1600200"/>
            <a:ext cx="5867400" cy="631723"/>
          </a:xfrm>
          <a:prstGeom prst="rect">
            <a:avLst/>
          </a:prstGeom>
          <a:solidFill>
            <a:srgbClr val="92D050"/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b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A. HOẠT ĐỘNG CƠ BẢN</a:t>
            </a:r>
            <a:endParaRPr lang="en-US" sz="28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AutoShape 57" descr="Newsprint"/>
          <p:cNvSpPr>
            <a:spLocks noChangeArrowheads="1"/>
          </p:cNvSpPr>
          <p:nvPr/>
        </p:nvSpPr>
        <p:spPr bwMode="auto">
          <a:xfrm>
            <a:off x="457200" y="0"/>
            <a:ext cx="8534400" cy="1485900"/>
          </a:xfrm>
          <a:prstGeom prst="flowChartAlternateProcess">
            <a:avLst/>
          </a:prstGeom>
          <a:solidFill>
            <a:schemeClr val="bg2">
              <a:lumMod val="90000"/>
            </a:schemeClr>
          </a:solidFill>
          <a:ln w="9525">
            <a:pattFill prst="pct60">
              <a:fgClr>
                <a:srgbClr val="008000"/>
              </a:fgClr>
              <a:bgClr>
                <a:srgbClr val="FFFFFF"/>
              </a:bgClr>
            </a:pattFill>
            <a:miter lim="800000"/>
            <a:headEnd/>
            <a:tailEnd/>
          </a:ln>
          <a:effectLst/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sz="2800" b="1" i="1" u="sng">
                <a:solidFill>
                  <a:schemeClr val="hlink"/>
                </a:solidFill>
                <a:latin typeface="Times New Roman" pitchFamily="18" charset="0"/>
              </a:rPr>
              <a:t>Bài </a:t>
            </a:r>
            <a:r>
              <a:rPr lang="en-US" altLang="en-US" sz="2800" b="1" i="1" u="sng" smtClean="0">
                <a:solidFill>
                  <a:schemeClr val="hlink"/>
                </a:solidFill>
                <a:latin typeface="Times New Roman" pitchFamily="18" charset="0"/>
              </a:rPr>
              <a:t>4:</a:t>
            </a:r>
            <a:r>
              <a:rPr lang="en-US" altLang="en-US" sz="2800" b="1" smtClean="0">
                <a:solidFill>
                  <a:srgbClr val="FF3300"/>
                </a:solidFill>
                <a:latin typeface="Times New Roman" pitchFamily="18" charset="0"/>
              </a:rPr>
              <a:t> ĐỊNH DẠNG TRANG VĂN BẢN</a:t>
            </a:r>
          </a:p>
          <a:p>
            <a:pPr algn="ctr" eaLnBrk="1" hangingPunct="1"/>
            <a:r>
              <a:rPr lang="en-US" altLang="en-US" sz="2800" b="1" smtClean="0">
                <a:solidFill>
                  <a:srgbClr val="FF3300"/>
                </a:solidFill>
                <a:latin typeface="Times New Roman" pitchFamily="18" charset="0"/>
              </a:rPr>
              <a:t>ĐÁNH SỐ TRANG TRONG VĂN BẢN</a:t>
            </a:r>
            <a:endParaRPr lang="en-US" altLang="en-US" sz="2800" b="1">
              <a:solidFill>
                <a:srgbClr val="FF3300"/>
              </a:solidFill>
              <a:latin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97910" y="2082225"/>
            <a:ext cx="510588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>
                <a:solidFill>
                  <a:schemeClr val="accent3"/>
                </a:solidFill>
              </a:rPr>
              <a:t>2</a:t>
            </a:r>
            <a:r>
              <a:rPr lang="en-US" sz="3200" smtClean="0">
                <a:solidFill>
                  <a:schemeClr val="accent3"/>
                </a:solidFill>
                <a:latin typeface="time new roman"/>
              </a:rPr>
              <a:t>. Định dạng trang văn bản</a:t>
            </a:r>
            <a:endParaRPr lang="en-US" sz="3200">
              <a:solidFill>
                <a:schemeClr val="accent3"/>
              </a:solidFill>
              <a:latin typeface="time new roman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09600" y="2555088"/>
            <a:ext cx="605967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smtClean="0">
                <a:solidFill>
                  <a:schemeClr val="accent3"/>
                </a:solidFill>
              </a:rPr>
              <a:t>*Tạo đường viền cho trang văn bản</a:t>
            </a:r>
            <a:endParaRPr lang="en-US" sz="3200">
              <a:solidFill>
                <a:schemeClr val="accent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46926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 txBox="1">
            <a:spLocks/>
          </p:cNvSpPr>
          <p:nvPr/>
        </p:nvSpPr>
        <p:spPr>
          <a:xfrm>
            <a:off x="475989" y="1600200"/>
            <a:ext cx="5867400" cy="631723"/>
          </a:xfrm>
          <a:prstGeom prst="rect">
            <a:avLst/>
          </a:prstGeom>
          <a:solidFill>
            <a:srgbClr val="92D050"/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b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A. HOẠT ĐỘNG CƠ BẢN</a:t>
            </a:r>
            <a:endParaRPr lang="en-US" sz="28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AutoShape 57" descr="Newsprint"/>
          <p:cNvSpPr>
            <a:spLocks noChangeArrowheads="1"/>
          </p:cNvSpPr>
          <p:nvPr/>
        </p:nvSpPr>
        <p:spPr bwMode="auto">
          <a:xfrm>
            <a:off x="457200" y="0"/>
            <a:ext cx="8534400" cy="1485900"/>
          </a:xfrm>
          <a:prstGeom prst="flowChartAlternateProcess">
            <a:avLst/>
          </a:prstGeom>
          <a:solidFill>
            <a:schemeClr val="bg2">
              <a:lumMod val="90000"/>
            </a:schemeClr>
          </a:solidFill>
          <a:ln w="9525">
            <a:pattFill prst="pct60">
              <a:fgClr>
                <a:srgbClr val="008000"/>
              </a:fgClr>
              <a:bgClr>
                <a:srgbClr val="FFFFFF"/>
              </a:bgClr>
            </a:pattFill>
            <a:miter lim="800000"/>
            <a:headEnd/>
            <a:tailEnd/>
          </a:ln>
          <a:effectLst/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sz="2800" b="1" i="1" u="sng">
                <a:solidFill>
                  <a:schemeClr val="hlink"/>
                </a:solidFill>
                <a:latin typeface="Times New Roman" pitchFamily="18" charset="0"/>
              </a:rPr>
              <a:t>Bài </a:t>
            </a:r>
            <a:r>
              <a:rPr lang="en-US" altLang="en-US" sz="2800" b="1" i="1" u="sng" smtClean="0">
                <a:solidFill>
                  <a:schemeClr val="hlink"/>
                </a:solidFill>
                <a:latin typeface="Times New Roman" pitchFamily="18" charset="0"/>
              </a:rPr>
              <a:t>4:</a:t>
            </a:r>
            <a:r>
              <a:rPr lang="en-US" altLang="en-US" sz="2800" b="1" smtClean="0">
                <a:solidFill>
                  <a:srgbClr val="FF3300"/>
                </a:solidFill>
                <a:latin typeface="Times New Roman" pitchFamily="18" charset="0"/>
              </a:rPr>
              <a:t> ĐỊNH DẠNG TRANG VĂN BẢN</a:t>
            </a:r>
          </a:p>
          <a:p>
            <a:pPr algn="ctr" eaLnBrk="1" hangingPunct="1"/>
            <a:r>
              <a:rPr lang="en-US" altLang="en-US" sz="2800" b="1" smtClean="0">
                <a:solidFill>
                  <a:srgbClr val="FF3300"/>
                </a:solidFill>
                <a:latin typeface="Times New Roman" pitchFamily="18" charset="0"/>
              </a:rPr>
              <a:t>ĐÁNH SỐ TRANG TRONG VĂN BẢN</a:t>
            </a:r>
            <a:endParaRPr lang="en-US" altLang="en-US" sz="2800" b="1">
              <a:solidFill>
                <a:srgbClr val="FF3300"/>
              </a:solidFill>
              <a:latin typeface="Times New Roman" pitchFamily="18" charset="0"/>
            </a:endParaRPr>
          </a:p>
        </p:txBody>
      </p:sp>
      <p:pic>
        <p:nvPicPr>
          <p:cNvPr id="10" name="Content Placeholder 4"/>
          <p:cNvPicPr>
            <a:picLocks noGrp="1" noChangeAspect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5800" y="2971800"/>
            <a:ext cx="4648200" cy="2667000"/>
          </a:xfrm>
        </p:spPr>
      </p:pic>
      <p:sp>
        <p:nvSpPr>
          <p:cNvPr id="11" name="TextBox 10"/>
          <p:cNvSpPr txBox="1"/>
          <p:nvPr/>
        </p:nvSpPr>
        <p:spPr>
          <a:xfrm>
            <a:off x="0" y="5869446"/>
            <a:ext cx="9144000" cy="95410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Bước</a:t>
            </a: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3: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Nháy</a:t>
            </a: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chọn</a:t>
            </a: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viền</a:t>
            </a: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khung</a:t>
            </a: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Preview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tạo</a:t>
            </a: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viền</a:t>
            </a:r>
            <a:endParaRPr lang="en-US" sz="28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0" y="3810000"/>
            <a:ext cx="3657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Khung</a:t>
            </a: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Preview</a:t>
            </a:r>
            <a:endParaRPr lang="en-US" sz="32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97910" y="2082225"/>
            <a:ext cx="510588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>
                <a:solidFill>
                  <a:schemeClr val="accent3"/>
                </a:solidFill>
              </a:rPr>
              <a:t>2</a:t>
            </a:r>
            <a:r>
              <a:rPr lang="en-US" sz="3200" smtClean="0">
                <a:solidFill>
                  <a:schemeClr val="accent3"/>
                </a:solidFill>
                <a:latin typeface="time new roman"/>
              </a:rPr>
              <a:t>. Định dạng trang văn bản</a:t>
            </a:r>
            <a:endParaRPr lang="en-US" sz="3200">
              <a:solidFill>
                <a:schemeClr val="accent3"/>
              </a:solidFill>
              <a:latin typeface="time new roman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09600" y="2555088"/>
            <a:ext cx="605967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smtClean="0">
                <a:solidFill>
                  <a:schemeClr val="accent3"/>
                </a:solidFill>
              </a:rPr>
              <a:t>*Tạo đường viền cho trang văn bản</a:t>
            </a:r>
            <a:endParaRPr lang="en-US" sz="3200">
              <a:solidFill>
                <a:schemeClr val="accent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47223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 txBox="1">
            <a:spLocks/>
          </p:cNvSpPr>
          <p:nvPr/>
        </p:nvSpPr>
        <p:spPr>
          <a:xfrm>
            <a:off x="475989" y="1600200"/>
            <a:ext cx="5867400" cy="631723"/>
          </a:xfrm>
          <a:prstGeom prst="rect">
            <a:avLst/>
          </a:prstGeom>
          <a:solidFill>
            <a:srgbClr val="92D050"/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b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A. HOẠT ĐỘNG CƠ BẢN</a:t>
            </a:r>
            <a:endParaRPr lang="en-US" sz="28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AutoShape 57" descr="Newsprint"/>
          <p:cNvSpPr>
            <a:spLocks noChangeArrowheads="1"/>
          </p:cNvSpPr>
          <p:nvPr/>
        </p:nvSpPr>
        <p:spPr bwMode="auto">
          <a:xfrm>
            <a:off x="457200" y="0"/>
            <a:ext cx="8534400" cy="1485900"/>
          </a:xfrm>
          <a:prstGeom prst="flowChartAlternateProcess">
            <a:avLst/>
          </a:prstGeom>
          <a:solidFill>
            <a:schemeClr val="bg2">
              <a:lumMod val="90000"/>
            </a:schemeClr>
          </a:solidFill>
          <a:ln w="9525">
            <a:pattFill prst="pct60">
              <a:fgClr>
                <a:srgbClr val="008000"/>
              </a:fgClr>
              <a:bgClr>
                <a:srgbClr val="FFFFFF"/>
              </a:bgClr>
            </a:pattFill>
            <a:miter lim="800000"/>
            <a:headEnd/>
            <a:tailEnd/>
          </a:ln>
          <a:effectLst/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sz="2800" b="1" i="1" u="sng">
                <a:solidFill>
                  <a:schemeClr val="hlink"/>
                </a:solidFill>
                <a:latin typeface="Times New Roman" pitchFamily="18" charset="0"/>
              </a:rPr>
              <a:t>Bài </a:t>
            </a:r>
            <a:r>
              <a:rPr lang="en-US" altLang="en-US" sz="2800" b="1" i="1" u="sng" smtClean="0">
                <a:solidFill>
                  <a:schemeClr val="hlink"/>
                </a:solidFill>
                <a:latin typeface="Times New Roman" pitchFamily="18" charset="0"/>
              </a:rPr>
              <a:t>4:</a:t>
            </a:r>
            <a:r>
              <a:rPr lang="en-US" altLang="en-US" sz="2800" b="1" smtClean="0">
                <a:solidFill>
                  <a:srgbClr val="FF3300"/>
                </a:solidFill>
                <a:latin typeface="Times New Roman" pitchFamily="18" charset="0"/>
              </a:rPr>
              <a:t> ĐỊNH DẠNG TRANG VĂN BẢN</a:t>
            </a:r>
          </a:p>
          <a:p>
            <a:pPr algn="ctr" eaLnBrk="1" hangingPunct="1"/>
            <a:r>
              <a:rPr lang="en-US" altLang="en-US" sz="2800" b="1" smtClean="0">
                <a:solidFill>
                  <a:srgbClr val="FF3300"/>
                </a:solidFill>
                <a:latin typeface="Times New Roman" pitchFamily="18" charset="0"/>
              </a:rPr>
              <a:t>ĐÁNH SỐ TRANG TRONG VĂN BẢN</a:t>
            </a:r>
            <a:endParaRPr lang="en-US" altLang="en-US" sz="2800" b="1">
              <a:solidFill>
                <a:srgbClr val="FF3300"/>
              </a:solidFill>
              <a:latin typeface="Times New Roman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762000" y="3124200"/>
            <a:ext cx="7848600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Bước </a:t>
            </a:r>
            <a:r>
              <a:rPr lang="en-US" sz="3200" b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1: C</a:t>
            </a:r>
            <a:r>
              <a:rPr lang="en-US" sz="3200" b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họn </a:t>
            </a:r>
            <a:r>
              <a:rPr lang="en-US" sz="3200" b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thẻ Page Layout sau đó chọn Page Borders</a:t>
            </a:r>
          </a:p>
          <a:p>
            <a:r>
              <a:rPr lang="en-US" sz="3200" b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Bước 2: Chọn đường viền trong khung Style</a:t>
            </a:r>
          </a:p>
          <a:p>
            <a:r>
              <a:rPr lang="en-US" sz="3200" b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Bước 3: </a:t>
            </a:r>
            <a:r>
              <a:rPr lang="en-US" sz="3200" b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Tạo đường viền ở </a:t>
            </a:r>
            <a:r>
              <a:rPr lang="en-US" sz="3200" b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khung </a:t>
            </a:r>
            <a:r>
              <a:rPr lang="en-US" sz="3200" b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Preview</a:t>
            </a:r>
            <a:endParaRPr lang="en-US" sz="32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97910" y="2082225"/>
            <a:ext cx="510588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>
                <a:solidFill>
                  <a:schemeClr val="accent3"/>
                </a:solidFill>
              </a:rPr>
              <a:t>2</a:t>
            </a:r>
            <a:r>
              <a:rPr lang="en-US" sz="3200" smtClean="0">
                <a:solidFill>
                  <a:schemeClr val="accent3"/>
                </a:solidFill>
                <a:latin typeface="time new roman"/>
              </a:rPr>
              <a:t>. Định dạng trang văn bản</a:t>
            </a:r>
            <a:endParaRPr lang="en-US" sz="3200">
              <a:solidFill>
                <a:schemeClr val="accent3"/>
              </a:solidFill>
              <a:latin typeface="time new roman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09600" y="2555088"/>
            <a:ext cx="605967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smtClean="0">
                <a:solidFill>
                  <a:schemeClr val="accent3"/>
                </a:solidFill>
              </a:rPr>
              <a:t>*Tạo đường viền cho trang văn bản</a:t>
            </a:r>
            <a:endParaRPr lang="en-US" sz="3200">
              <a:solidFill>
                <a:schemeClr val="accent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24960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ustin">
  <a:themeElements>
    <a:clrScheme name="Austin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Austin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ustin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  <a:lumMod val="100000"/>
              </a:schemeClr>
            </a:gs>
          </a:gsLst>
          <a:lin ang="504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75000"/>
                <a:satMod val="120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>
            <a:bevelT w="50800" h="12700" prst="softRound"/>
          </a:sp3d>
        </a:effectStyle>
        <a:effectStyle>
          <a:effectLst>
            <a:outerShdw blurRad="44450" dist="50800" dir="5400000" sx="96000" rotWithShape="0">
              <a:srgbClr val="000000">
                <a:alpha val="3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 contourW="15875" prstMaterial="metal">
            <a:bevelT w="101600" h="25400" prst="softRound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94000"/>
                <a:satMod val="114000"/>
                <a:lumMod val="96000"/>
              </a:schemeClr>
            </a:gs>
            <a:gs pos="62000">
              <a:schemeClr val="phClr">
                <a:tint val="92000"/>
                <a:shade val="66000"/>
                <a:satMod val="110000"/>
                <a:lumMod val="80000"/>
              </a:schemeClr>
            </a:gs>
            <a:gs pos="100000">
              <a:schemeClr val="phClr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80000"/>
                <a:shade val="58000"/>
              </a:schemeClr>
              <a:schemeClr val="phClr">
                <a:tint val="73000"/>
                <a:shade val="68000"/>
                <a:satMod val="15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Austin</Template>
  <TotalTime>492</TotalTime>
  <Words>967</Words>
  <Application>Microsoft Office PowerPoint</Application>
  <PresentationFormat>On-screen Show (4:3)</PresentationFormat>
  <Paragraphs>166</Paragraphs>
  <Slides>23</Slides>
  <Notes>2</Notes>
  <HiddenSlides>0</HiddenSlides>
  <MMClips>1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4" baseType="lpstr">
      <vt:lpstr>Austin</vt:lpstr>
      <vt:lpstr>PowerPoint Presentation</vt:lpstr>
      <vt:lpstr>PowerPoint Presentation</vt:lpstr>
      <vt:lpstr>PowerPoint Presentation</vt:lpstr>
      <vt:lpstr>A. HOẠT ĐỘNG CƠ BẢN</vt:lpstr>
      <vt:lpstr>A. HOẠT ĐỘNG CƠ BẢN</vt:lpstr>
      <vt:lpstr>2. TẠO ĐƯỜNG VIỀN CHO VĂN BẢN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KIỂM TRA BÀI CŨ</dc:title>
  <dc:creator>AutoBVT</dc:creator>
  <cp:lastModifiedBy>SKY</cp:lastModifiedBy>
  <cp:revision>50</cp:revision>
  <dcterms:created xsi:type="dcterms:W3CDTF">2017-10-20T06:02:06Z</dcterms:created>
  <dcterms:modified xsi:type="dcterms:W3CDTF">2020-03-10T09:28:17Z</dcterms:modified>
</cp:coreProperties>
</file>